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58" r:id="rId4"/>
    <p:sldId id="263" r:id="rId5"/>
    <p:sldId id="260" r:id="rId6"/>
    <p:sldId id="264" r:id="rId7"/>
    <p:sldId id="261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dmiharp.ru/tinybrowser/fulls/files/dokumenty/postanovleniya/2018/202/ilovepdf_com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dmiharp.ru/tinybrowser/fulls/files/dokumenty/postanovleniya/2018/202/ilovepdf_com-9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dmiharp.ru/tinybrowser/fulls/files/dokumenty/postanovleniya/2018/202/ilovepdf_com-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dmiharp.ru/tinybrowser/fulls/files/dokumenty/postanovleniya/2018/202/ilovepdf_com-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dmiharp.ru/tinybrowser/fulls/files/dokumenty/postanovleniya/2018/202/ilovepdf_com-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dmiharp.ru/tinybrowser/fulls/files/dokumenty/postanovleniya/2018/202/ilovepdf_com-3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dmiharp.ru/tinybrowser/fulls/files/dokumenty/postanovleniya/2018/202/ilovepdf_com-4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dmiharp.ru/tinybrowser/fulls/files/dokumenty/postanovleniya/2018/202/ilovepdf_com-5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dmiharp.ru/tinybrowser/fulls/files/dokumenty/postanovleniya/2018/202/ilovepdf_com-6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dmiharp.ru/tinybrowser/fulls/files/dokumenty/postanovleniya/2018/202/ilovepdf_com-7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8280920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3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1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8280920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00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1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00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8496944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92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8352928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61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8208912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24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8280920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21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8208912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33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60648"/>
            <a:ext cx="8280920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27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Инициативное бюджетирование">
            <a:hlinkClick r:id="rId2" tooltip="Инициативное бюджетировани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579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283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2019-06-14T11:43:30Z</dcterms:created>
  <dcterms:modified xsi:type="dcterms:W3CDTF">2019-06-14T12:04:08Z</dcterms:modified>
</cp:coreProperties>
</file>