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0" r:id="rId2"/>
    <p:sldId id="259" r:id="rId3"/>
    <p:sldId id="276" r:id="rId4"/>
    <p:sldId id="275" r:id="rId5"/>
    <p:sldId id="274" r:id="rId6"/>
    <p:sldId id="278" r:id="rId7"/>
    <p:sldId id="264" r:id="rId8"/>
    <p:sldId id="265" r:id="rId9"/>
    <p:sldId id="281" r:id="rId10"/>
    <p:sldId id="268" r:id="rId11"/>
    <p:sldId id="282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C4E6F-AFFB-4AC3-9CB7-1518C1A2E618}" v="143" dt="2023-09-05T14:55:52.581"/>
    <p1510:client id="{4C856D98-ACCD-49C1-BCCA-35BEAFD0FE32}" v="30" dt="2023-09-05T14:45:12.060"/>
    <p1510:client id="{88B743DA-4AD2-4BD9-A77C-FE2F98C14FF6}" v="3" dt="2023-09-05T14:36:06.484"/>
    <p1510:client id="{8E6F8DB5-2174-4CC7-85E5-0567E811D6DA}" v="4" dt="2023-09-05T14:40:18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45fce710099cdd8a" providerId="Windows Live" clId="Web-{4C856D98-ACCD-49C1-BCCA-35BEAFD0FE32}"/>
    <pc:docChg chg="addSld delSld modSld">
      <pc:chgData name="Гость" userId="45fce710099cdd8a" providerId="Windows Live" clId="Web-{4C856D98-ACCD-49C1-BCCA-35BEAFD0FE32}" dt="2023-09-05T14:45:12.060" v="21" actId="14100"/>
      <pc:docMkLst>
        <pc:docMk/>
      </pc:docMkLst>
      <pc:sldChg chg="del">
        <pc:chgData name="Гость" userId="45fce710099cdd8a" providerId="Windows Live" clId="Web-{4C856D98-ACCD-49C1-BCCA-35BEAFD0FE32}" dt="2023-09-05T14:44:59.872" v="19"/>
        <pc:sldMkLst>
          <pc:docMk/>
          <pc:sldMk cId="1351651579" sldId="256"/>
        </pc:sldMkLst>
      </pc:sldChg>
      <pc:sldChg chg="add replId">
        <pc:chgData name="Гость" userId="45fce710099cdd8a" providerId="Windows Live" clId="Web-{4C856D98-ACCD-49C1-BCCA-35BEAFD0FE32}" dt="2023-09-05T14:41:36.992" v="0"/>
        <pc:sldMkLst>
          <pc:docMk/>
          <pc:sldMk cId="641004489" sldId="259"/>
        </pc:sldMkLst>
      </pc:sldChg>
      <pc:sldChg chg="addSp modSp add replId">
        <pc:chgData name="Гость" userId="45fce710099cdd8a" providerId="Windows Live" clId="Web-{4C856D98-ACCD-49C1-BCCA-35BEAFD0FE32}" dt="2023-09-05T14:45:12.060" v="21" actId="14100"/>
        <pc:sldMkLst>
          <pc:docMk/>
          <pc:sldMk cId="4119871891" sldId="260"/>
        </pc:sldMkLst>
        <pc:spChg chg="add mod">
          <ac:chgData name="Гость" userId="45fce710099cdd8a" providerId="Windows Live" clId="Web-{4C856D98-ACCD-49C1-BCCA-35BEAFD0FE32}" dt="2023-09-05T14:45:12.060" v="21" actId="14100"/>
          <ac:spMkLst>
            <pc:docMk/>
            <pc:sldMk cId="4119871891" sldId="260"/>
            <ac:spMk id="2" creationId="{B25600B4-4F84-E2C4-0850-57973CC2F421}"/>
          </ac:spMkLst>
        </pc:spChg>
      </pc:sldChg>
    </pc:docChg>
  </pc:docChgLst>
  <pc:docChgLst>
    <pc:chgData clId="Web-{208C4E6F-AFFB-4AC3-9CB7-1518C1A2E618}"/>
    <pc:docChg chg="modSld">
      <pc:chgData name="" userId="" providerId="" clId="Web-{208C4E6F-AFFB-4AC3-9CB7-1518C1A2E618}" dt="2023-09-05T14:49:08.848" v="12" actId="20577"/>
      <pc:docMkLst>
        <pc:docMk/>
      </pc:docMkLst>
      <pc:sldChg chg="modSp">
        <pc:chgData name="" userId="" providerId="" clId="Web-{208C4E6F-AFFB-4AC3-9CB7-1518C1A2E618}" dt="2023-09-05T14:49:08.848" v="12" actId="20577"/>
        <pc:sldMkLst>
          <pc:docMk/>
          <pc:sldMk cId="4119871891" sldId="260"/>
        </pc:sldMkLst>
        <pc:spChg chg="mod">
          <ac:chgData name="" userId="" providerId="" clId="Web-{208C4E6F-AFFB-4AC3-9CB7-1518C1A2E618}" dt="2023-09-05T14:49:08.848" v="12" actId="20577"/>
          <ac:spMkLst>
            <pc:docMk/>
            <pc:sldMk cId="4119871891" sldId="260"/>
            <ac:spMk id="2" creationId="{B25600B4-4F84-E2C4-0850-57973CC2F421}"/>
          </ac:spMkLst>
        </pc:spChg>
      </pc:sldChg>
    </pc:docChg>
  </pc:docChgLst>
  <pc:docChgLst>
    <pc:chgData name="Гость" userId="45fce710099cdd8a" providerId="Windows Live" clId="Web-{208C4E6F-AFFB-4AC3-9CB7-1518C1A2E618}"/>
    <pc:docChg chg="modSld addMainMaster delMainMaster modMainMaster">
      <pc:chgData name="Гость" userId="45fce710099cdd8a" providerId="Windows Live" clId="Web-{208C4E6F-AFFB-4AC3-9CB7-1518C1A2E618}" dt="2023-09-05T14:55:52.581" v="70" actId="14100"/>
      <pc:docMkLst>
        <pc:docMk/>
      </pc:docMkLst>
      <pc:sldChg chg="mod modClrScheme chgLayout">
        <pc:chgData name="Гость" userId="45fce710099cdd8a" providerId="Windows Live" clId="Web-{208C4E6F-AFFB-4AC3-9CB7-1518C1A2E618}" dt="2023-09-05T14:50:32.257" v="23"/>
        <pc:sldMkLst>
          <pc:docMk/>
          <pc:sldMk cId="3471198243" sldId="257"/>
        </pc:sldMkLst>
      </pc:sldChg>
      <pc:sldChg chg="mod modClrScheme chgLayout">
        <pc:chgData name="Гость" userId="45fce710099cdd8a" providerId="Windows Live" clId="Web-{208C4E6F-AFFB-4AC3-9CB7-1518C1A2E618}" dt="2023-09-05T14:50:32.257" v="23"/>
        <pc:sldMkLst>
          <pc:docMk/>
          <pc:sldMk cId="1201390860" sldId="258"/>
        </pc:sldMkLst>
      </pc:sldChg>
      <pc:sldChg chg="addSp modSp mod modClrScheme chgLayout">
        <pc:chgData name="Гость" userId="45fce710099cdd8a" providerId="Windows Live" clId="Web-{208C4E6F-AFFB-4AC3-9CB7-1518C1A2E618}" dt="2023-09-05T14:55:52.581" v="70" actId="14100"/>
        <pc:sldMkLst>
          <pc:docMk/>
          <pc:sldMk cId="641004489" sldId="259"/>
        </pc:sldMkLst>
        <pc:spChg chg="add mod">
          <ac:chgData name="Гость" userId="45fce710099cdd8a" providerId="Windows Live" clId="Web-{208C4E6F-AFFB-4AC3-9CB7-1518C1A2E618}" dt="2023-09-05T14:55:52.581" v="70" actId="14100"/>
          <ac:spMkLst>
            <pc:docMk/>
            <pc:sldMk cId="641004489" sldId="259"/>
            <ac:spMk id="2" creationId="{20752C53-CF57-D9A4-DA23-878751404594}"/>
          </ac:spMkLst>
        </pc:spChg>
      </pc:sldChg>
      <pc:sldChg chg="modSp mod modClrScheme chgLayout">
        <pc:chgData name="Гость" userId="45fce710099cdd8a" providerId="Windows Live" clId="Web-{208C4E6F-AFFB-4AC3-9CB7-1518C1A2E618}" dt="2023-09-05T14:54:30.671" v="56" actId="20577"/>
        <pc:sldMkLst>
          <pc:docMk/>
          <pc:sldMk cId="4119871891" sldId="260"/>
        </pc:sldMkLst>
        <pc:spChg chg="mod">
          <ac:chgData name="Гость" userId="45fce710099cdd8a" providerId="Windows Live" clId="Web-{208C4E6F-AFFB-4AC3-9CB7-1518C1A2E618}" dt="2023-09-05T14:54:30.671" v="56" actId="20577"/>
          <ac:spMkLst>
            <pc:docMk/>
            <pc:sldMk cId="4119871891" sldId="260"/>
            <ac:spMk id="2" creationId="{B25600B4-4F84-E2C4-0850-57973CC2F421}"/>
          </ac:spMkLst>
        </pc:spChg>
      </pc:sldChg>
      <pc:sldMasterChg chg="del delSldLayout">
        <pc:chgData name="Гость" userId="45fce710099cdd8a" providerId="Windows Live" clId="Web-{208C4E6F-AFFB-4AC3-9CB7-1518C1A2E618}" dt="2023-09-05T14:49:46.521" v="19"/>
        <pc:sldMasterMkLst>
          <pc:docMk/>
          <pc:sldMasterMk cId="3154979492" sldId="2147483648"/>
        </pc:sldMasterMkLst>
        <pc:sldLayoutChg chg="del">
          <pc:chgData name="Гость" userId="45fce710099cdd8a" providerId="Windows Live" clId="Web-{208C4E6F-AFFB-4AC3-9CB7-1518C1A2E618}" dt="2023-09-05T14:49:46.521" v="19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Гость" userId="45fce710099cdd8a" providerId="Windows Live" clId="Web-{208C4E6F-AFFB-4AC3-9CB7-1518C1A2E618}" dt="2023-09-05T14:49:46.521" v="19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Гость" userId="45fce710099cdd8a" providerId="Windows Live" clId="Web-{208C4E6F-AFFB-4AC3-9CB7-1518C1A2E618}" dt="2023-09-05T14:49:46.521" v="19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Гость" userId="45fce710099cdd8a" providerId="Windows Live" clId="Web-{208C4E6F-AFFB-4AC3-9CB7-1518C1A2E618}" dt="2023-09-05T14:49:46.521" v="19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Гость" userId="45fce710099cdd8a" providerId="Windows Live" clId="Web-{208C4E6F-AFFB-4AC3-9CB7-1518C1A2E618}" dt="2023-09-05T14:49:46.521" v="19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Гость" userId="45fce710099cdd8a" providerId="Windows Live" clId="Web-{208C4E6F-AFFB-4AC3-9CB7-1518C1A2E618}" dt="2023-09-05T14:49:46.521" v="19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Гость" userId="45fce710099cdd8a" providerId="Windows Live" clId="Web-{208C4E6F-AFFB-4AC3-9CB7-1518C1A2E618}" dt="2023-09-05T14:49:46.521" v="19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Гость" userId="45fce710099cdd8a" providerId="Windows Live" clId="Web-{208C4E6F-AFFB-4AC3-9CB7-1518C1A2E618}" dt="2023-09-05T14:49:46.521" v="19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Гость" userId="45fce710099cdd8a" providerId="Windows Live" clId="Web-{208C4E6F-AFFB-4AC3-9CB7-1518C1A2E618}" dt="2023-09-05T14:49:46.521" v="19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Гость" userId="45fce710099cdd8a" providerId="Windows Live" clId="Web-{208C4E6F-AFFB-4AC3-9CB7-1518C1A2E618}" dt="2023-09-05T14:49:46.521" v="19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Гость" userId="45fce710099cdd8a" providerId="Windows Live" clId="Web-{208C4E6F-AFFB-4AC3-9CB7-1518C1A2E618}" dt="2023-09-05T14:49:46.521" v="19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mod setBg addSldLayout delSldLayout modSldLayout">
        <pc:chgData name="Гость" userId="45fce710099cdd8a" providerId="Windows Live" clId="Web-{208C4E6F-AFFB-4AC3-9CB7-1518C1A2E618}" dt="2023-09-05T14:50:24.976" v="21"/>
        <pc:sldMasterMkLst>
          <pc:docMk/>
          <pc:sldMasterMk cId="3892311945" sldId="2147483660"/>
        </pc:sldMasterMkLst>
        <pc:sldLayoutChg chg="add del mod replId setFolMasterObjs">
          <pc:chgData name="Гость" userId="45fce710099cdd8a" providerId="Windows Live" clId="Web-{208C4E6F-AFFB-4AC3-9CB7-1518C1A2E618}" dt="2023-09-05T14:50:24.976" v="21"/>
          <pc:sldLayoutMkLst>
            <pc:docMk/>
            <pc:sldMasterMk cId="3892311945" sldId="2147483660"/>
            <pc:sldLayoutMk cId="2648014391" sldId="2147483661"/>
          </pc:sldLayoutMkLst>
        </pc:sldLayoutChg>
        <pc:sldLayoutChg chg="add del mod replId">
          <pc:chgData name="Гость" userId="45fce710099cdd8a" providerId="Windows Live" clId="Web-{208C4E6F-AFFB-4AC3-9CB7-1518C1A2E618}" dt="2023-09-05T14:50:24.976" v="21"/>
          <pc:sldLayoutMkLst>
            <pc:docMk/>
            <pc:sldMasterMk cId="3892311945" sldId="2147483660"/>
            <pc:sldLayoutMk cId="488929377" sldId="2147483662"/>
          </pc:sldLayoutMkLst>
        </pc:sldLayoutChg>
        <pc:sldLayoutChg chg="add del mod replId">
          <pc:chgData name="Гость" userId="45fce710099cdd8a" providerId="Windows Live" clId="Web-{208C4E6F-AFFB-4AC3-9CB7-1518C1A2E618}" dt="2023-09-05T14:50:24.976" v="21"/>
          <pc:sldLayoutMkLst>
            <pc:docMk/>
            <pc:sldMasterMk cId="3892311945" sldId="2147483660"/>
            <pc:sldLayoutMk cId="679527435" sldId="2147483663"/>
          </pc:sldLayoutMkLst>
        </pc:sldLayoutChg>
        <pc:sldLayoutChg chg="add del mod replId">
          <pc:chgData name="Гость" userId="45fce710099cdd8a" providerId="Windows Live" clId="Web-{208C4E6F-AFFB-4AC3-9CB7-1518C1A2E618}" dt="2023-09-05T14:50:24.976" v="21"/>
          <pc:sldLayoutMkLst>
            <pc:docMk/>
            <pc:sldMasterMk cId="3892311945" sldId="2147483660"/>
            <pc:sldLayoutMk cId="2928722480" sldId="2147483664"/>
          </pc:sldLayoutMkLst>
        </pc:sldLayoutChg>
        <pc:sldLayoutChg chg="add del mod replId">
          <pc:chgData name="Гость" userId="45fce710099cdd8a" providerId="Windows Live" clId="Web-{208C4E6F-AFFB-4AC3-9CB7-1518C1A2E618}" dt="2023-09-05T14:50:24.976" v="21"/>
          <pc:sldLayoutMkLst>
            <pc:docMk/>
            <pc:sldMasterMk cId="3892311945" sldId="2147483660"/>
            <pc:sldLayoutMk cId="2544283772" sldId="2147483665"/>
          </pc:sldLayoutMkLst>
        </pc:sldLayoutChg>
        <pc:sldLayoutChg chg="add del mod replId">
          <pc:chgData name="Гость" userId="45fce710099cdd8a" providerId="Windows Live" clId="Web-{208C4E6F-AFFB-4AC3-9CB7-1518C1A2E618}" dt="2023-09-05T14:50:24.976" v="21"/>
          <pc:sldLayoutMkLst>
            <pc:docMk/>
            <pc:sldMasterMk cId="3892311945" sldId="2147483660"/>
            <pc:sldLayoutMk cId="841621997" sldId="2147483666"/>
          </pc:sldLayoutMkLst>
        </pc:sldLayoutChg>
        <pc:sldLayoutChg chg="add del mod replId setFolMasterObjs">
          <pc:chgData name="Гость" userId="45fce710099cdd8a" providerId="Windows Live" clId="Web-{208C4E6F-AFFB-4AC3-9CB7-1518C1A2E618}" dt="2023-09-05T14:50:24.976" v="21"/>
          <pc:sldLayoutMkLst>
            <pc:docMk/>
            <pc:sldMasterMk cId="3892311945" sldId="2147483660"/>
            <pc:sldLayoutMk cId="4090234561" sldId="2147483667"/>
          </pc:sldLayoutMkLst>
        </pc:sldLayoutChg>
        <pc:sldLayoutChg chg="add del mod replId">
          <pc:chgData name="Гость" userId="45fce710099cdd8a" providerId="Windows Live" clId="Web-{208C4E6F-AFFB-4AC3-9CB7-1518C1A2E618}" dt="2023-09-05T14:50:24.976" v="21"/>
          <pc:sldLayoutMkLst>
            <pc:docMk/>
            <pc:sldMasterMk cId="3892311945" sldId="2147483660"/>
            <pc:sldLayoutMk cId="2810985696" sldId="2147483668"/>
          </pc:sldLayoutMkLst>
        </pc:sldLayoutChg>
        <pc:sldLayoutChg chg="add del mod replId">
          <pc:chgData name="Гость" userId="45fce710099cdd8a" providerId="Windows Live" clId="Web-{208C4E6F-AFFB-4AC3-9CB7-1518C1A2E618}" dt="2023-09-05T14:50:24.976" v="21"/>
          <pc:sldLayoutMkLst>
            <pc:docMk/>
            <pc:sldMasterMk cId="3892311945" sldId="2147483660"/>
            <pc:sldLayoutMk cId="1173239807" sldId="2147483669"/>
          </pc:sldLayoutMkLst>
        </pc:sldLayoutChg>
        <pc:sldLayoutChg chg="add del mod replId">
          <pc:chgData name="Гость" userId="45fce710099cdd8a" providerId="Windows Live" clId="Web-{208C4E6F-AFFB-4AC3-9CB7-1518C1A2E618}" dt="2023-09-05T14:50:24.976" v="21"/>
          <pc:sldLayoutMkLst>
            <pc:docMk/>
            <pc:sldMasterMk cId="3892311945" sldId="2147483660"/>
            <pc:sldLayoutMk cId="1681535478" sldId="2147483670"/>
          </pc:sldLayoutMkLst>
        </pc:sldLayoutChg>
        <pc:sldLayoutChg chg="add del mod replId">
          <pc:chgData name="Гость" userId="45fce710099cdd8a" providerId="Windows Live" clId="Web-{208C4E6F-AFFB-4AC3-9CB7-1518C1A2E618}" dt="2023-09-05T14:50:24.976" v="21"/>
          <pc:sldLayoutMkLst>
            <pc:docMk/>
            <pc:sldMasterMk cId="3892311945" sldId="2147483660"/>
            <pc:sldLayoutMk cId="84774728" sldId="2147483671"/>
          </pc:sldLayoutMkLst>
        </pc:sldLayoutChg>
      </pc:sldMasterChg>
      <pc:sldMasterChg chg="add del addSldLayout delSldLayout modSldLayout">
        <pc:chgData name="Гость" userId="45fce710099cdd8a" providerId="Windows Live" clId="Web-{208C4E6F-AFFB-4AC3-9CB7-1518C1A2E618}" dt="2023-09-05T14:50:27.163" v="22"/>
        <pc:sldMasterMkLst>
          <pc:docMk/>
          <pc:sldMasterMk cId="3994153981" sldId="2147483672"/>
        </pc:sldMasterMkLst>
        <pc:sldLayoutChg chg="add del mod replId">
          <pc:chgData name="Гость" userId="45fce710099cdd8a" providerId="Windows Live" clId="Web-{208C4E6F-AFFB-4AC3-9CB7-1518C1A2E618}" dt="2023-09-05T14:50:27.163" v="22"/>
          <pc:sldLayoutMkLst>
            <pc:docMk/>
            <pc:sldMasterMk cId="3994153981" sldId="2147483672"/>
            <pc:sldLayoutMk cId="2037305285" sldId="2147483673"/>
          </pc:sldLayoutMkLst>
        </pc:sldLayoutChg>
        <pc:sldLayoutChg chg="add del mod replId">
          <pc:chgData name="Гость" userId="45fce710099cdd8a" providerId="Windows Live" clId="Web-{208C4E6F-AFFB-4AC3-9CB7-1518C1A2E618}" dt="2023-09-05T14:50:27.163" v="22"/>
          <pc:sldLayoutMkLst>
            <pc:docMk/>
            <pc:sldMasterMk cId="3994153981" sldId="2147483672"/>
            <pc:sldLayoutMk cId="358043326" sldId="2147483674"/>
          </pc:sldLayoutMkLst>
        </pc:sldLayoutChg>
        <pc:sldLayoutChg chg="add del mod replId">
          <pc:chgData name="Гость" userId="45fce710099cdd8a" providerId="Windows Live" clId="Web-{208C4E6F-AFFB-4AC3-9CB7-1518C1A2E618}" dt="2023-09-05T14:50:27.163" v="22"/>
          <pc:sldLayoutMkLst>
            <pc:docMk/>
            <pc:sldMasterMk cId="3994153981" sldId="2147483672"/>
            <pc:sldLayoutMk cId="3782274858" sldId="2147483675"/>
          </pc:sldLayoutMkLst>
        </pc:sldLayoutChg>
        <pc:sldLayoutChg chg="add del mod replId">
          <pc:chgData name="Гость" userId="45fce710099cdd8a" providerId="Windows Live" clId="Web-{208C4E6F-AFFB-4AC3-9CB7-1518C1A2E618}" dt="2023-09-05T14:50:27.163" v="22"/>
          <pc:sldLayoutMkLst>
            <pc:docMk/>
            <pc:sldMasterMk cId="3994153981" sldId="2147483672"/>
            <pc:sldLayoutMk cId="3884668607" sldId="2147483676"/>
          </pc:sldLayoutMkLst>
        </pc:sldLayoutChg>
        <pc:sldLayoutChg chg="add del mod replId">
          <pc:chgData name="Гость" userId="45fce710099cdd8a" providerId="Windows Live" clId="Web-{208C4E6F-AFFB-4AC3-9CB7-1518C1A2E618}" dt="2023-09-05T14:50:27.163" v="22"/>
          <pc:sldLayoutMkLst>
            <pc:docMk/>
            <pc:sldMasterMk cId="3994153981" sldId="2147483672"/>
            <pc:sldLayoutMk cId="825899177" sldId="2147483677"/>
          </pc:sldLayoutMkLst>
        </pc:sldLayoutChg>
        <pc:sldLayoutChg chg="add del mod replId">
          <pc:chgData name="Гость" userId="45fce710099cdd8a" providerId="Windows Live" clId="Web-{208C4E6F-AFFB-4AC3-9CB7-1518C1A2E618}" dt="2023-09-05T14:50:27.163" v="22"/>
          <pc:sldLayoutMkLst>
            <pc:docMk/>
            <pc:sldMasterMk cId="3994153981" sldId="2147483672"/>
            <pc:sldLayoutMk cId="2096168221" sldId="2147483678"/>
          </pc:sldLayoutMkLst>
        </pc:sldLayoutChg>
        <pc:sldLayoutChg chg="add del mod replId">
          <pc:chgData name="Гость" userId="45fce710099cdd8a" providerId="Windows Live" clId="Web-{208C4E6F-AFFB-4AC3-9CB7-1518C1A2E618}" dt="2023-09-05T14:50:27.163" v="22"/>
          <pc:sldLayoutMkLst>
            <pc:docMk/>
            <pc:sldMasterMk cId="3994153981" sldId="2147483672"/>
            <pc:sldLayoutMk cId="1343667216" sldId="2147483679"/>
          </pc:sldLayoutMkLst>
        </pc:sldLayoutChg>
        <pc:sldLayoutChg chg="add del mod replId">
          <pc:chgData name="Гость" userId="45fce710099cdd8a" providerId="Windows Live" clId="Web-{208C4E6F-AFFB-4AC3-9CB7-1518C1A2E618}" dt="2023-09-05T14:50:27.163" v="22"/>
          <pc:sldLayoutMkLst>
            <pc:docMk/>
            <pc:sldMasterMk cId="3994153981" sldId="2147483672"/>
            <pc:sldLayoutMk cId="7263627" sldId="2147483680"/>
          </pc:sldLayoutMkLst>
        </pc:sldLayoutChg>
        <pc:sldLayoutChg chg="add del mod replId">
          <pc:chgData name="Гость" userId="45fce710099cdd8a" providerId="Windows Live" clId="Web-{208C4E6F-AFFB-4AC3-9CB7-1518C1A2E618}" dt="2023-09-05T14:50:27.163" v="22"/>
          <pc:sldLayoutMkLst>
            <pc:docMk/>
            <pc:sldMasterMk cId="3994153981" sldId="2147483672"/>
            <pc:sldLayoutMk cId="2999756284" sldId="2147483681"/>
          </pc:sldLayoutMkLst>
        </pc:sldLayoutChg>
        <pc:sldLayoutChg chg="add del mod replId">
          <pc:chgData name="Гость" userId="45fce710099cdd8a" providerId="Windows Live" clId="Web-{208C4E6F-AFFB-4AC3-9CB7-1518C1A2E618}" dt="2023-09-05T14:50:27.163" v="22"/>
          <pc:sldLayoutMkLst>
            <pc:docMk/>
            <pc:sldMasterMk cId="3994153981" sldId="2147483672"/>
            <pc:sldLayoutMk cId="503194898" sldId="2147483682"/>
          </pc:sldLayoutMkLst>
        </pc:sldLayoutChg>
        <pc:sldLayoutChg chg="add del mod replId">
          <pc:chgData name="Гость" userId="45fce710099cdd8a" providerId="Windows Live" clId="Web-{208C4E6F-AFFB-4AC3-9CB7-1518C1A2E618}" dt="2023-09-05T14:50:27.163" v="22"/>
          <pc:sldLayoutMkLst>
            <pc:docMk/>
            <pc:sldMasterMk cId="3994153981" sldId="2147483672"/>
            <pc:sldLayoutMk cId="4152204739" sldId="2147483683"/>
          </pc:sldLayoutMkLst>
        </pc:sldLayoutChg>
      </pc:sldMasterChg>
      <pc:sldMasterChg chg="add del addSldLayout delSldLayout modSldLayout">
        <pc:chgData name="Гость" userId="45fce710099cdd8a" providerId="Windows Live" clId="Web-{208C4E6F-AFFB-4AC3-9CB7-1518C1A2E618}" dt="2023-09-05T14:50:32.257" v="23"/>
        <pc:sldMasterMkLst>
          <pc:docMk/>
          <pc:sldMasterMk cId="3458230136" sldId="2147483684"/>
        </pc:sldMasterMkLst>
        <pc:sldLayoutChg chg="add del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3458230136" sldId="2147483684"/>
            <pc:sldLayoutMk cId="3523479396" sldId="2147483685"/>
          </pc:sldLayoutMkLst>
        </pc:sldLayoutChg>
        <pc:sldLayoutChg chg="add del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3458230136" sldId="2147483684"/>
            <pc:sldLayoutMk cId="1420800954" sldId="2147483686"/>
          </pc:sldLayoutMkLst>
        </pc:sldLayoutChg>
        <pc:sldLayoutChg chg="add del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3458230136" sldId="2147483684"/>
            <pc:sldLayoutMk cId="2126262281" sldId="2147483687"/>
          </pc:sldLayoutMkLst>
        </pc:sldLayoutChg>
        <pc:sldLayoutChg chg="add del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3458230136" sldId="2147483684"/>
            <pc:sldLayoutMk cId="2327920111" sldId="2147483688"/>
          </pc:sldLayoutMkLst>
        </pc:sldLayoutChg>
        <pc:sldLayoutChg chg="add del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3458230136" sldId="2147483684"/>
            <pc:sldLayoutMk cId="1545765858" sldId="2147483689"/>
          </pc:sldLayoutMkLst>
        </pc:sldLayoutChg>
        <pc:sldLayoutChg chg="add del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3458230136" sldId="2147483684"/>
            <pc:sldLayoutMk cId="2701706442" sldId="2147483690"/>
          </pc:sldLayoutMkLst>
        </pc:sldLayoutChg>
        <pc:sldLayoutChg chg="add del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3458230136" sldId="2147483684"/>
            <pc:sldLayoutMk cId="3861294458" sldId="2147483691"/>
          </pc:sldLayoutMkLst>
        </pc:sldLayoutChg>
        <pc:sldLayoutChg chg="add del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3458230136" sldId="2147483684"/>
            <pc:sldLayoutMk cId="3352754670" sldId="2147483692"/>
          </pc:sldLayoutMkLst>
        </pc:sldLayoutChg>
        <pc:sldLayoutChg chg="add del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3458230136" sldId="2147483684"/>
            <pc:sldLayoutMk cId="1217384014" sldId="2147483693"/>
          </pc:sldLayoutMkLst>
        </pc:sldLayoutChg>
        <pc:sldLayoutChg chg="add del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3458230136" sldId="2147483684"/>
            <pc:sldLayoutMk cId="3617018929" sldId="2147483694"/>
          </pc:sldLayoutMkLst>
        </pc:sldLayoutChg>
        <pc:sldLayoutChg chg="add del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3458230136" sldId="2147483684"/>
            <pc:sldLayoutMk cId="2082736015" sldId="2147483695"/>
          </pc:sldLayoutMkLst>
        </pc:sldLayoutChg>
      </pc:sldMasterChg>
      <pc:sldMasterChg chg="add addSldLayout modSldLayout">
        <pc:chgData name="Гость" userId="45fce710099cdd8a" providerId="Windows Live" clId="Web-{208C4E6F-AFFB-4AC3-9CB7-1518C1A2E618}" dt="2023-09-05T14:50:32.257" v="23"/>
        <pc:sldMasterMkLst>
          <pc:docMk/>
          <pc:sldMasterMk cId="2339582601" sldId="2147483696"/>
        </pc:sldMasterMkLst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1818031256" sldId="2147483697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3807148658" sldId="2147483698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290818646" sldId="2147483699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1052417736" sldId="2147483700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2144414254" sldId="2147483701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2388553750" sldId="2147483702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1039152730" sldId="2147483703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439404221" sldId="2147483704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369526248" sldId="2147483705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4023814841" sldId="2147483706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3234848500" sldId="2147483707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2685769615" sldId="2147483708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4015771160" sldId="2147483709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3744805527" sldId="2147483710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2014103070" sldId="2147483711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3482412094" sldId="2147483712"/>
          </pc:sldLayoutMkLst>
        </pc:sldLayoutChg>
        <pc:sldLayoutChg chg="add mod replId">
          <pc:chgData name="Гость" userId="45fce710099cdd8a" providerId="Windows Live" clId="Web-{208C4E6F-AFFB-4AC3-9CB7-1518C1A2E618}" dt="2023-09-05T14:50:32.257" v="23"/>
          <pc:sldLayoutMkLst>
            <pc:docMk/>
            <pc:sldMasterMk cId="2339582601" sldId="2147483696"/>
            <pc:sldLayoutMk cId="3653742363" sldId="2147483713"/>
          </pc:sldLayoutMkLst>
        </pc:sldLayoutChg>
      </pc:sldMasterChg>
    </pc:docChg>
  </pc:docChgLst>
  <pc:docChgLst>
    <pc:chgData name="Гость" userId="45fce710099cdd8a" providerId="Windows Live" clId="Web-{8E6F8DB5-2174-4CC7-85E5-0567E811D6DA}"/>
    <pc:docChg chg="addSld modSld">
      <pc:chgData name="Гость" userId="45fce710099cdd8a" providerId="Windows Live" clId="Web-{8E6F8DB5-2174-4CC7-85E5-0567E811D6DA}" dt="2023-09-05T14:40:18.602" v="3"/>
      <pc:docMkLst>
        <pc:docMk/>
      </pc:docMkLst>
      <pc:sldChg chg="delSp mod modClrScheme chgLayout">
        <pc:chgData name="Гость" userId="45fce710099cdd8a" providerId="Windows Live" clId="Web-{8E6F8DB5-2174-4CC7-85E5-0567E811D6DA}" dt="2023-09-05T14:39:26.491" v="2"/>
        <pc:sldMkLst>
          <pc:docMk/>
          <pc:sldMk cId="1351651579" sldId="256"/>
        </pc:sldMkLst>
        <pc:spChg chg="del">
          <ac:chgData name="Гость" userId="45fce710099cdd8a" providerId="Windows Live" clId="Web-{8E6F8DB5-2174-4CC7-85E5-0567E811D6DA}" dt="2023-09-05T14:38:04.552" v="0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Гость" userId="45fce710099cdd8a" providerId="Windows Live" clId="Web-{8E6F8DB5-2174-4CC7-85E5-0567E811D6DA}" dt="2023-09-05T14:38:12.802" v="1"/>
          <ac:spMkLst>
            <pc:docMk/>
            <pc:sldMk cId="1351651579" sldId="256"/>
            <ac:spMk id="3" creationId="{00000000-0000-0000-0000-000000000000}"/>
          </ac:spMkLst>
        </pc:spChg>
      </pc:sldChg>
      <pc:sldChg chg="new">
        <pc:chgData name="Гость" userId="45fce710099cdd8a" providerId="Windows Live" clId="Web-{8E6F8DB5-2174-4CC7-85E5-0567E811D6DA}" dt="2023-09-05T14:40:18.602" v="3"/>
        <pc:sldMkLst>
          <pc:docMk/>
          <pc:sldMk cId="1201390860" sldId="25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2633465322192334"/>
          <c:y val="1.3915866088401861E-2"/>
        </c:manualLayout>
      </c:layout>
      <c:txPr>
        <a:bodyPr/>
        <a:lstStyle/>
        <a:p>
          <a:pPr>
            <a:defRPr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9777448642521181"/>
          <c:y val="1.218099782061558E-2"/>
          <c:w val="0.54674707906780862"/>
          <c:h val="0.733539785985617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Lbls>
            <c:dLbl>
              <c:idx val="4"/>
              <c:layout>
                <c:manualLayout>
                  <c:x val="2.6792551504091381E-2"/>
                  <c:y val="-1.0445041620780481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Транспортная система</c:v>
                </c:pt>
                <c:pt idx="1">
                  <c:v>Уличное освещение</c:v>
                </c:pt>
                <c:pt idx="2">
                  <c:v>Благоустройство</c:v>
                </c:pt>
                <c:pt idx="3">
                  <c:v>Культура</c:v>
                </c:pt>
                <c:pt idx="4">
                  <c:v>Физкультура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18</c:v>
                </c:pt>
                <c:pt idx="2">
                  <c:v>10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1770536265089612"/>
          <c:y val="0.58280000189696157"/>
          <c:w val="0.82500297655633614"/>
          <c:h val="0.41467580204875981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</c:rich>
      </c:tx>
      <c:layout>
        <c:manualLayout>
          <c:xMode val="edge"/>
          <c:yMode val="edge"/>
          <c:x val="0.4524456603139918"/>
          <c:y val="1.359249296358704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1711310901863934"/>
          <c:y val="5.2143170390431372E-3"/>
          <c:w val="0.5374117532674163"/>
          <c:h val="0.745544198074180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уличное оосвещение</c:v>
                </c:pt>
                <c:pt idx="1">
                  <c:v>Благоустройство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1367526297924301"/>
          <c:y val="0.55295937242171056"/>
          <c:w val="0.73908186595654468"/>
          <c:h val="0.44674645934533203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7300700620099542"/>
          <c:y val="8.6200317486016656E-2"/>
          <c:w val="0.44145078429337509"/>
          <c:h val="0.7413990475419500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5000"/>
                    <a:shade val="85000"/>
                    <a:satMod val="230000"/>
                  </a:schemeClr>
                </a:gs>
                <a:gs pos="25000">
                  <a:schemeClr val="accent1">
                    <a:tint val="90000"/>
                    <a:shade val="70000"/>
                    <a:satMod val="220000"/>
                  </a:schemeClr>
                </a:gs>
                <a:gs pos="50000">
                  <a:schemeClr val="accent1">
                    <a:tint val="90000"/>
                    <a:shade val="58000"/>
                    <a:satMod val="225000"/>
                  </a:schemeClr>
                </a:gs>
                <a:gs pos="65000">
                  <a:schemeClr val="accent1">
                    <a:tint val="90000"/>
                    <a:shade val="58000"/>
                    <a:satMod val="225000"/>
                  </a:schemeClr>
                </a:gs>
                <a:gs pos="80000">
                  <a:schemeClr val="accent1">
                    <a:tint val="90000"/>
                    <a:shade val="69000"/>
                    <a:satMod val="220000"/>
                  </a:schemeClr>
                </a:gs>
                <a:gs pos="100000">
                  <a:schemeClr val="accent1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 w="10000" cap="flat" cmpd="sng" algn="ctr">
              <a:solidFill>
                <a:schemeClr val="accent1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dLbls>
            <c:dLbl>
              <c:idx val="4"/>
              <c:layout>
                <c:manualLayout>
                  <c:x val="1.2370670484495401E-3"/>
                  <c:y val="1.50684964013583E-2"/>
                </c:manualLayout>
              </c:layout>
              <c:showVal val="1"/>
            </c:dLbl>
            <c:spPr>
              <a:ln>
                <a:solidFill>
                  <a:schemeClr val="accent3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Благоустройство </c:v>
                </c:pt>
                <c:pt idx="1">
                  <c:v>Здравоохранение</c:v>
                </c:pt>
                <c:pt idx="2">
                  <c:v>Электроснабжение</c:v>
                </c:pt>
                <c:pt idx="3">
                  <c:v>Землепользование</c:v>
                </c:pt>
                <c:pt idx="4">
                  <c:v>Культура</c:v>
                </c:pt>
                <c:pt idx="5">
                  <c:v>Дороги</c:v>
                </c:pt>
                <c:pt idx="6">
                  <c:v>Физкультура</c:v>
                </c:pt>
                <c:pt idx="7">
                  <c:v>Образование</c:v>
                </c:pt>
                <c:pt idx="8">
                  <c:v>ЖКХ</c:v>
                </c:pt>
                <c:pt idx="9">
                  <c:v>Другие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</c:v>
                </c:pt>
                <c:pt idx="1">
                  <c:v>3</c:v>
                </c:pt>
                <c:pt idx="2">
                  <c:v>12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9">
                  <c:v>14</c:v>
                </c:pt>
              </c:numCache>
            </c:numRef>
          </c:val>
        </c:ser>
        <c:gapWidth val="100"/>
        <c:axId val="142539008"/>
        <c:axId val="144085376"/>
      </c:barChart>
      <c:catAx>
        <c:axId val="142539008"/>
        <c:scaling>
          <c:orientation val="minMax"/>
        </c:scaling>
        <c:axPos val="l"/>
        <c:tickLblPos val="nextTo"/>
        <c:spPr>
          <a:ln>
            <a:noFill/>
          </a:ln>
        </c:spPr>
        <c:txPr>
          <a:bodyPr/>
          <a:lstStyle/>
          <a:p>
            <a:pPr>
              <a:defRPr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085376"/>
        <c:crosses val="autoZero"/>
        <c:auto val="1"/>
        <c:lblAlgn val="ctr"/>
        <c:lblOffset val="100"/>
      </c:catAx>
      <c:valAx>
        <c:axId val="144085376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14253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014065028741866"/>
          <c:y val="0.90093039063626501"/>
          <c:w val="0.20467146806513045"/>
          <c:h val="6.5815056942398045E-2"/>
        </c:manualLayout>
      </c:layout>
      <c:spPr>
        <a:ln>
          <a:solidFill>
            <a:schemeClr val="tx2">
              <a:lumMod val="75000"/>
            </a:schemeClr>
          </a:solidFill>
        </a:ln>
      </c:spPr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9073418329818596E-2"/>
          <c:y val="9.1944508133991382E-2"/>
          <c:w val="0.76919856409155718"/>
          <c:h val="0.7351444235076394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5000"/>
                    <a:shade val="85000"/>
                    <a:satMod val="230000"/>
                  </a:schemeClr>
                </a:gs>
                <a:gs pos="25000">
                  <a:schemeClr val="accent2">
                    <a:tint val="90000"/>
                    <a:shade val="70000"/>
                    <a:satMod val="220000"/>
                  </a:schemeClr>
                </a:gs>
                <a:gs pos="50000">
                  <a:schemeClr val="accent2">
                    <a:tint val="90000"/>
                    <a:shade val="58000"/>
                    <a:satMod val="225000"/>
                  </a:schemeClr>
                </a:gs>
                <a:gs pos="65000">
                  <a:schemeClr val="accent2">
                    <a:tint val="90000"/>
                    <a:shade val="58000"/>
                    <a:satMod val="225000"/>
                  </a:schemeClr>
                </a:gs>
                <a:gs pos="80000">
                  <a:schemeClr val="accent2">
                    <a:tint val="90000"/>
                    <a:shade val="69000"/>
                    <a:satMod val="220000"/>
                  </a:schemeClr>
                </a:gs>
                <a:gs pos="100000">
                  <a:schemeClr val="accent2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 w="10000" cap="flat" cmpd="sng" algn="ctr">
              <a:solidFill>
                <a:schemeClr val="accent2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dLbls>
            <c:spPr>
              <a:ln>
                <a:solidFill>
                  <a:schemeClr val="accent3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9"/>
                <c:pt idx="8">
                  <c:v>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</c:v>
                </c:pt>
                <c:pt idx="2">
                  <c:v>23</c:v>
                </c:pt>
                <c:pt idx="3">
                  <c:v>1</c:v>
                </c:pt>
                <c:pt idx="4">
                  <c:v>8</c:v>
                </c:pt>
                <c:pt idx="5">
                  <c:v>20</c:v>
                </c:pt>
                <c:pt idx="6">
                  <c:v>1</c:v>
                </c:pt>
                <c:pt idx="8">
                  <c:v>1</c:v>
                </c:pt>
                <c:pt idx="9">
                  <c:v>10</c:v>
                </c:pt>
              </c:numCache>
            </c:numRef>
          </c:val>
        </c:ser>
        <c:axId val="132851584"/>
        <c:axId val="132863104"/>
      </c:barChart>
      <c:catAx>
        <c:axId val="132851584"/>
        <c:scaling>
          <c:orientation val="minMax"/>
        </c:scaling>
        <c:axPos val="l"/>
        <c:tickLblPos val="nextTo"/>
        <c:crossAx val="132863104"/>
        <c:crosses val="autoZero"/>
        <c:auto val="1"/>
        <c:lblAlgn val="ctr"/>
        <c:lblOffset val="100"/>
      </c:catAx>
      <c:valAx>
        <c:axId val="132863104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132851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2333166024895558"/>
          <c:y val="0.88401669342698275"/>
          <c:w val="0.25142623998923214"/>
          <c:h val="6.4949072229600988E-2"/>
        </c:manualLayout>
      </c:layout>
      <c:spPr>
        <a:ln>
          <a:solidFill>
            <a:schemeClr val="tx2">
              <a:lumMod val="75000"/>
            </a:schemeClr>
          </a:solidFill>
        </a:ln>
      </c:spPr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rgbClr val="002060"/>
                </a:solidFill>
              </a:rPr>
              <a:t>Результаты рассмотрения </a:t>
            </a:r>
            <a:r>
              <a:rPr lang="ru-RU" sz="2800" dirty="0" smtClean="0">
                <a:solidFill>
                  <a:srgbClr val="002060"/>
                </a:solidFill>
              </a:rPr>
              <a:t>обращений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>
              <a:def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 smtClean="0">
                <a:solidFill>
                  <a:srgbClr val="002060"/>
                </a:solidFill>
              </a:rPr>
              <a:t>в 2023 году </a:t>
            </a:r>
            <a:endParaRPr lang="ru-RU" sz="2800" dirty="0">
              <a:solidFill>
                <a:srgbClr val="002060"/>
              </a:solidFill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рассмотрения обращений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53319524207639"/>
                  <c:y val="9.0837347351351724E-2"/>
                </c:manualLayout>
              </c:layout>
              <c:showVal val="1"/>
            </c:dLbl>
            <c:dLbl>
              <c:idx val="1"/>
              <c:layout>
                <c:manualLayout>
                  <c:x val="2.8696321477429215E-2"/>
                  <c:y val="-0.18280604560307201"/>
                </c:manualLayout>
              </c:layout>
              <c:showVal val="1"/>
            </c:dLbl>
            <c:dLbl>
              <c:idx val="2"/>
              <c:layout>
                <c:manualLayout>
                  <c:x val="0.12733062269860587"/>
                  <c:y val="7.1802820868192729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Разъяснено</c:v>
                </c:pt>
                <c:pt idx="1">
                  <c:v>Решено положительно</c:v>
                </c:pt>
                <c:pt idx="2">
                  <c:v>Находятся в работе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4</c:v>
                </c:pt>
                <c:pt idx="2">
                  <c:v>47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925690154261297"/>
          <c:y val="0.18782172206209141"/>
          <c:w val="0.30603860535202226"/>
          <c:h val="0.72367102670458783"/>
        </c:manualLayout>
      </c:layout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noFill/>
    </a:ln>
  </c:sp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C7454-6410-479C-A8FD-BE1F3C60D260}" type="doc">
      <dgm:prSet loTypeId="urn:microsoft.com/office/officeart/2005/8/layout/bList2" loCatId="list" qsTypeId="urn:microsoft.com/office/officeart/2005/8/quickstyle/simple1" qsCatId="simple" csTypeId="urn:microsoft.com/office/officeart/2005/8/colors/accent2_2" csCatId="accent2" phldr="1"/>
      <dgm:spPr/>
    </dgm:pt>
    <dgm:pt modelId="{8DE0B0A2-59E3-4AB0-BDB6-AD32A1AD2630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2021 ГОД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343E2C-6D9E-4970-8B78-92437664C7E4}" type="parTrans" cxnId="{CA44FB7E-97E4-4B2D-9AFA-7CC512138512}">
      <dgm:prSet/>
      <dgm:spPr/>
      <dgm:t>
        <a:bodyPr/>
        <a:lstStyle/>
        <a:p>
          <a:endParaRPr lang="ru-RU"/>
        </a:p>
      </dgm:t>
    </dgm:pt>
    <dgm:pt modelId="{3ABE1D90-9F08-4B0F-B118-E6D4DA1C1C32}" type="sibTrans" cxnId="{CA44FB7E-97E4-4B2D-9AFA-7CC512138512}">
      <dgm:prSet/>
      <dgm:spPr/>
      <dgm:t>
        <a:bodyPr/>
        <a:lstStyle/>
        <a:p>
          <a:endParaRPr lang="ru-RU"/>
        </a:p>
      </dgm:t>
    </dgm:pt>
    <dgm:pt modelId="{7B9F503A-E164-43A0-8392-11BDAD4BA6B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  2022 ГОД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D74615-2A41-4018-9B93-C2F7E1D526FB}" type="parTrans" cxnId="{91763DD0-801E-4255-97FD-4E0912EFE464}">
      <dgm:prSet/>
      <dgm:spPr/>
      <dgm:t>
        <a:bodyPr/>
        <a:lstStyle/>
        <a:p>
          <a:endParaRPr lang="ru-RU"/>
        </a:p>
      </dgm:t>
    </dgm:pt>
    <dgm:pt modelId="{600D6073-A1B5-4983-B98D-5339E4FFC65A}" type="sibTrans" cxnId="{91763DD0-801E-4255-97FD-4E0912EFE464}">
      <dgm:prSet/>
      <dgm:spPr/>
      <dgm:t>
        <a:bodyPr/>
        <a:lstStyle/>
        <a:p>
          <a:endParaRPr lang="ru-RU"/>
        </a:p>
      </dgm:t>
    </dgm:pt>
    <dgm:pt modelId="{6458B242-1F22-4495-A943-A56D5514E20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2023 ГОД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27AD1A-0518-430F-957B-021D2710B249}" type="parTrans" cxnId="{7C991F31-1AA9-448E-9372-E89AFC442CF3}">
      <dgm:prSet/>
      <dgm:spPr/>
      <dgm:t>
        <a:bodyPr/>
        <a:lstStyle/>
        <a:p>
          <a:endParaRPr lang="ru-RU"/>
        </a:p>
      </dgm:t>
    </dgm:pt>
    <dgm:pt modelId="{7E14F8C5-42AB-44C3-883A-D94179C2FE7B}" type="sibTrans" cxnId="{7C991F31-1AA9-448E-9372-E89AFC442CF3}">
      <dgm:prSet/>
      <dgm:spPr/>
      <dgm:t>
        <a:bodyPr/>
        <a:lstStyle/>
        <a:p>
          <a:endParaRPr lang="ru-RU"/>
        </a:p>
      </dgm:t>
    </dgm:pt>
    <dgm:pt modelId="{018C2C66-7EE9-4391-B4BA-7678B985347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 ЗАСЕДАНИЙ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741B4F-2268-49E9-898A-7987E08BE8E7}" type="parTrans" cxnId="{698D80E0-006E-4108-A1F3-F3A6F1D2922D}">
      <dgm:prSet/>
      <dgm:spPr/>
      <dgm:t>
        <a:bodyPr/>
        <a:lstStyle/>
        <a:p>
          <a:endParaRPr lang="ru-RU"/>
        </a:p>
      </dgm:t>
    </dgm:pt>
    <dgm:pt modelId="{4B7DB6C1-0BB9-44E7-B07E-FDC4E29A656F}" type="sibTrans" cxnId="{698D80E0-006E-4108-A1F3-F3A6F1D2922D}">
      <dgm:prSet/>
      <dgm:spPr/>
      <dgm:t>
        <a:bodyPr/>
        <a:lstStyle/>
        <a:p>
          <a:endParaRPr lang="ru-RU"/>
        </a:p>
      </dgm:t>
    </dgm:pt>
    <dgm:pt modelId="{E4B2E1B0-50C2-4789-8441-D55BDE772859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15 ЗАСЕДАНИЙ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F88720-D300-4805-B898-99E835448BA2}" type="parTrans" cxnId="{4266827A-666C-4B8C-9191-F291CDCD7E3B}">
      <dgm:prSet/>
      <dgm:spPr/>
      <dgm:t>
        <a:bodyPr/>
        <a:lstStyle/>
        <a:p>
          <a:endParaRPr lang="ru-RU"/>
        </a:p>
      </dgm:t>
    </dgm:pt>
    <dgm:pt modelId="{B715C3A9-4D8E-4037-810E-87A021B34583}" type="sibTrans" cxnId="{4266827A-666C-4B8C-9191-F291CDCD7E3B}">
      <dgm:prSet/>
      <dgm:spPr/>
      <dgm:t>
        <a:bodyPr/>
        <a:lstStyle/>
        <a:p>
          <a:endParaRPr lang="ru-RU"/>
        </a:p>
      </dgm:t>
    </dgm:pt>
    <dgm:pt modelId="{41D73F8E-AA45-4F5D-A4A1-6CF8BE647446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11 ЗАСЕДАНИЙ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30CC42-AD71-4F5B-9B4F-6710AA1F0DE0}" type="parTrans" cxnId="{294473D2-7C73-477A-944F-F6FF76760464}">
      <dgm:prSet/>
      <dgm:spPr/>
      <dgm:t>
        <a:bodyPr/>
        <a:lstStyle/>
        <a:p>
          <a:endParaRPr lang="ru-RU"/>
        </a:p>
      </dgm:t>
    </dgm:pt>
    <dgm:pt modelId="{DD77CDF8-3AA9-477E-9E8F-DE173D81924F}" type="sibTrans" cxnId="{294473D2-7C73-477A-944F-F6FF76760464}">
      <dgm:prSet/>
      <dgm:spPr/>
      <dgm:t>
        <a:bodyPr/>
        <a:lstStyle/>
        <a:p>
          <a:endParaRPr lang="ru-RU"/>
        </a:p>
      </dgm:t>
    </dgm:pt>
    <dgm:pt modelId="{5FE60472-D37B-4654-894A-852F689A281F}" type="pres">
      <dgm:prSet presAssocID="{7E2C7454-6410-479C-A8FD-BE1F3C60D260}" presName="diagram" presStyleCnt="0">
        <dgm:presLayoutVars>
          <dgm:dir/>
          <dgm:animLvl val="lvl"/>
          <dgm:resizeHandles val="exact"/>
        </dgm:presLayoutVars>
      </dgm:prSet>
      <dgm:spPr/>
    </dgm:pt>
    <dgm:pt modelId="{6233181E-5393-44FC-B203-381C22E3ADAA}" type="pres">
      <dgm:prSet presAssocID="{8DE0B0A2-59E3-4AB0-BDB6-AD32A1AD2630}" presName="compNode" presStyleCnt="0"/>
      <dgm:spPr/>
    </dgm:pt>
    <dgm:pt modelId="{A7C2C3D8-1D31-4280-8BAA-7F879D48FE56}" type="pres">
      <dgm:prSet presAssocID="{8DE0B0A2-59E3-4AB0-BDB6-AD32A1AD2630}" presName="childRect" presStyleLbl="bgAcc1" presStyleIdx="0" presStyleCnt="3" custScaleX="105620" custScaleY="104667" custLinFactNeighborX="1912" custLinFactNeighborY="64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EE54D-0B0D-4917-A0C1-9194BB361DF3}" type="pres">
      <dgm:prSet presAssocID="{8DE0B0A2-59E3-4AB0-BDB6-AD32A1AD263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0B568-02A5-4A8B-BEE0-986CF7D8B45D}" type="pres">
      <dgm:prSet presAssocID="{8DE0B0A2-59E3-4AB0-BDB6-AD32A1AD2630}" presName="parentRect" presStyleLbl="alignNode1" presStyleIdx="0" presStyleCnt="3" custScaleX="104602" custScaleY="91499" custLinFactNeighborX="1592" custLinFactNeighborY="58084"/>
      <dgm:spPr/>
      <dgm:t>
        <a:bodyPr/>
        <a:lstStyle/>
        <a:p>
          <a:endParaRPr lang="ru-RU"/>
        </a:p>
      </dgm:t>
    </dgm:pt>
    <dgm:pt modelId="{10CD6C75-96F3-4A53-857B-7EE293A22055}" type="pres">
      <dgm:prSet presAssocID="{8DE0B0A2-59E3-4AB0-BDB6-AD32A1AD2630}" presName="adorn" presStyleLbl="fgAccFollowNode1" presStyleIdx="0" presStyleCnt="3" custLinFactNeighborX="-5297" custLinFactNeighborY="-304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45FD33-ECDB-4B10-BC73-A567EFDED9F5}" type="pres">
      <dgm:prSet presAssocID="{3ABE1D90-9F08-4B0F-B118-E6D4DA1C1C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7972A94-DC18-42AC-A7C7-B5E6993A3038}" type="pres">
      <dgm:prSet presAssocID="{7B9F503A-E164-43A0-8392-11BDAD4BA6B4}" presName="compNode" presStyleCnt="0"/>
      <dgm:spPr/>
    </dgm:pt>
    <dgm:pt modelId="{86B68197-50EC-4AAE-B211-153169CEEB50}" type="pres">
      <dgm:prSet presAssocID="{7B9F503A-E164-43A0-8392-11BDAD4BA6B4}" presName="childRect" presStyleLbl="bgAcc1" presStyleIdx="1" presStyleCnt="3" custLinFactNeighborX="4710" custLinFactNeighborY="60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9432B-DB4C-4F54-9796-793BDB33499B}" type="pres">
      <dgm:prSet presAssocID="{7B9F503A-E164-43A0-8392-11BDAD4BA6B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1341A-A368-4C49-B971-8E0669787A77}" type="pres">
      <dgm:prSet presAssocID="{7B9F503A-E164-43A0-8392-11BDAD4BA6B4}" presName="parentRect" presStyleLbl="alignNode1" presStyleIdx="1" presStyleCnt="3" custScaleX="100344" custScaleY="102175" custLinFactNeighborX="5307" custLinFactNeighborY="53360"/>
      <dgm:spPr/>
      <dgm:t>
        <a:bodyPr/>
        <a:lstStyle/>
        <a:p>
          <a:endParaRPr lang="ru-RU"/>
        </a:p>
      </dgm:t>
    </dgm:pt>
    <dgm:pt modelId="{31FDBFD4-8685-4972-8E0A-822233F08300}" type="pres">
      <dgm:prSet presAssocID="{7B9F503A-E164-43A0-8392-11BDAD4BA6B4}" presName="adorn" presStyleLbl="fgAccFollowNode1" presStyleIdx="1" presStyleCnt="3" custLinFactNeighborX="-5641" custLinFactNeighborY="-397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C79DA7-37E2-4B4C-9FE2-C97AAD407F23}" type="pres">
      <dgm:prSet presAssocID="{600D6073-A1B5-4983-B98D-5339E4FFC65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FB540A-5492-4C8A-AB15-4E7392CFACF4}" type="pres">
      <dgm:prSet presAssocID="{6458B242-1F22-4495-A943-A56D5514E207}" presName="compNode" presStyleCnt="0"/>
      <dgm:spPr/>
    </dgm:pt>
    <dgm:pt modelId="{FC17D6A8-34D0-49CF-8EB8-CD8C10094960}" type="pres">
      <dgm:prSet presAssocID="{6458B242-1F22-4495-A943-A56D5514E207}" presName="childRect" presStyleLbl="bgAcc1" presStyleIdx="2" presStyleCnt="3" custScaleX="96906" custScaleY="100954" custLinFactNeighborX="1713" custLinFactNeighborY="64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4D571-9CBA-4E8B-90BC-50BB2492DD6B}" type="pres">
      <dgm:prSet presAssocID="{6458B242-1F22-4495-A943-A56D5514E20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6C0FB-638E-4338-B4E8-1AA54CAE8BAB}" type="pres">
      <dgm:prSet presAssocID="{6458B242-1F22-4495-A943-A56D5514E207}" presName="parentRect" presStyleLbl="alignNode1" presStyleIdx="2" presStyleCnt="3" custScaleX="98155" custScaleY="104530" custLinFactNeighborX="1217" custLinFactNeighborY="48446"/>
      <dgm:spPr/>
      <dgm:t>
        <a:bodyPr/>
        <a:lstStyle/>
        <a:p>
          <a:endParaRPr lang="ru-RU"/>
        </a:p>
      </dgm:t>
    </dgm:pt>
    <dgm:pt modelId="{98A0375C-ABB7-4B51-A3B8-8814687F628F}" type="pres">
      <dgm:prSet presAssocID="{6458B242-1F22-4495-A943-A56D5514E207}" presName="adorn" presStyleLbl="fgAccFollowNode1" presStyleIdx="2" presStyleCnt="3" custLinFactNeighborX="-5297" custLinFactNeighborY="-400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294473D2-7C73-477A-944F-F6FF76760464}" srcId="{6458B242-1F22-4495-A943-A56D5514E207}" destId="{41D73F8E-AA45-4F5D-A4A1-6CF8BE647446}" srcOrd="0" destOrd="0" parTransId="{7430CC42-AD71-4F5B-9B4F-6710AA1F0DE0}" sibTransId="{DD77CDF8-3AA9-477E-9E8F-DE173D81924F}"/>
    <dgm:cxn modelId="{E2C26A9D-D044-4965-86C1-E9E51A28E5F8}" type="presOf" srcId="{6458B242-1F22-4495-A943-A56D5514E207}" destId="{7DC4D571-9CBA-4E8B-90BC-50BB2492DD6B}" srcOrd="0" destOrd="0" presId="urn:microsoft.com/office/officeart/2005/8/layout/bList2"/>
    <dgm:cxn modelId="{53012F21-94EE-48B1-AF32-4D1D0B6DEEE6}" type="presOf" srcId="{7B9F503A-E164-43A0-8392-11BDAD4BA6B4}" destId="{87D9432B-DB4C-4F54-9796-793BDB33499B}" srcOrd="0" destOrd="0" presId="urn:microsoft.com/office/officeart/2005/8/layout/bList2"/>
    <dgm:cxn modelId="{60DC45D8-53ED-4E0D-A166-97D33F823878}" type="presOf" srcId="{8DE0B0A2-59E3-4AB0-BDB6-AD32A1AD2630}" destId="{4580B568-02A5-4A8B-BEE0-986CF7D8B45D}" srcOrd="1" destOrd="0" presId="urn:microsoft.com/office/officeart/2005/8/layout/bList2"/>
    <dgm:cxn modelId="{4266827A-666C-4B8C-9191-F291CDCD7E3B}" srcId="{7B9F503A-E164-43A0-8392-11BDAD4BA6B4}" destId="{E4B2E1B0-50C2-4789-8441-D55BDE772859}" srcOrd="0" destOrd="0" parTransId="{CBF88720-D300-4805-B898-99E835448BA2}" sibTransId="{B715C3A9-4D8E-4037-810E-87A021B34583}"/>
    <dgm:cxn modelId="{7C991F31-1AA9-448E-9372-E89AFC442CF3}" srcId="{7E2C7454-6410-479C-A8FD-BE1F3C60D260}" destId="{6458B242-1F22-4495-A943-A56D5514E207}" srcOrd="2" destOrd="0" parTransId="{F827AD1A-0518-430F-957B-021D2710B249}" sibTransId="{7E14F8C5-42AB-44C3-883A-D94179C2FE7B}"/>
    <dgm:cxn modelId="{91763DD0-801E-4255-97FD-4E0912EFE464}" srcId="{7E2C7454-6410-479C-A8FD-BE1F3C60D260}" destId="{7B9F503A-E164-43A0-8392-11BDAD4BA6B4}" srcOrd="1" destOrd="0" parTransId="{35D74615-2A41-4018-9B93-C2F7E1D526FB}" sibTransId="{600D6073-A1B5-4983-B98D-5339E4FFC65A}"/>
    <dgm:cxn modelId="{5146789B-67C8-4C85-A5DE-75AD612CCC55}" type="presOf" srcId="{8DE0B0A2-59E3-4AB0-BDB6-AD32A1AD2630}" destId="{6F9EE54D-0B0D-4917-A0C1-9194BB361DF3}" srcOrd="0" destOrd="0" presId="urn:microsoft.com/office/officeart/2005/8/layout/bList2"/>
    <dgm:cxn modelId="{8457DBB1-CBA2-470D-8391-908D51F90EDD}" type="presOf" srcId="{7E2C7454-6410-479C-A8FD-BE1F3C60D260}" destId="{5FE60472-D37B-4654-894A-852F689A281F}" srcOrd="0" destOrd="0" presId="urn:microsoft.com/office/officeart/2005/8/layout/bList2"/>
    <dgm:cxn modelId="{59AB700D-0DF7-46F6-9A8A-595ED98530A7}" type="presOf" srcId="{018C2C66-7EE9-4391-B4BA-7678B985347C}" destId="{A7C2C3D8-1D31-4280-8BAA-7F879D48FE56}" srcOrd="0" destOrd="0" presId="urn:microsoft.com/office/officeart/2005/8/layout/bList2"/>
    <dgm:cxn modelId="{21BE0698-311A-463C-8F29-9AEFF6D226A8}" type="presOf" srcId="{E4B2E1B0-50C2-4789-8441-D55BDE772859}" destId="{86B68197-50EC-4AAE-B211-153169CEEB50}" srcOrd="0" destOrd="0" presId="urn:microsoft.com/office/officeart/2005/8/layout/bList2"/>
    <dgm:cxn modelId="{0691FF0B-DB47-44A3-B4E1-C498A04E7963}" type="presOf" srcId="{7B9F503A-E164-43A0-8392-11BDAD4BA6B4}" destId="{DBB1341A-A368-4C49-B971-8E0669787A77}" srcOrd="1" destOrd="0" presId="urn:microsoft.com/office/officeart/2005/8/layout/bList2"/>
    <dgm:cxn modelId="{698D80E0-006E-4108-A1F3-F3A6F1D2922D}" srcId="{8DE0B0A2-59E3-4AB0-BDB6-AD32A1AD2630}" destId="{018C2C66-7EE9-4391-B4BA-7678B985347C}" srcOrd="0" destOrd="0" parTransId="{F8741B4F-2268-49E9-898A-7987E08BE8E7}" sibTransId="{4B7DB6C1-0BB9-44E7-B07E-FDC4E29A656F}"/>
    <dgm:cxn modelId="{3D1B133A-4CF3-4150-BA45-89853AC0AACF}" type="presOf" srcId="{6458B242-1F22-4495-A943-A56D5514E207}" destId="{52F6C0FB-638E-4338-B4E8-1AA54CAE8BAB}" srcOrd="1" destOrd="0" presId="urn:microsoft.com/office/officeart/2005/8/layout/bList2"/>
    <dgm:cxn modelId="{EB7AD4C4-ED2D-4BFC-84D3-4A78EE2BA43A}" type="presOf" srcId="{41D73F8E-AA45-4F5D-A4A1-6CF8BE647446}" destId="{FC17D6A8-34D0-49CF-8EB8-CD8C10094960}" srcOrd="0" destOrd="0" presId="urn:microsoft.com/office/officeart/2005/8/layout/bList2"/>
    <dgm:cxn modelId="{EE4012E2-FB4C-42D8-8B35-8120FBF8B696}" type="presOf" srcId="{600D6073-A1B5-4983-B98D-5339E4FFC65A}" destId="{0AC79DA7-37E2-4B4C-9FE2-C97AAD407F23}" srcOrd="0" destOrd="0" presId="urn:microsoft.com/office/officeart/2005/8/layout/bList2"/>
    <dgm:cxn modelId="{959A09F4-21CB-4B03-A2D7-94BA155C6DDB}" type="presOf" srcId="{3ABE1D90-9F08-4B0F-B118-E6D4DA1C1C32}" destId="{0E45FD33-ECDB-4B10-BC73-A567EFDED9F5}" srcOrd="0" destOrd="0" presId="urn:microsoft.com/office/officeart/2005/8/layout/bList2"/>
    <dgm:cxn modelId="{CA44FB7E-97E4-4B2D-9AFA-7CC512138512}" srcId="{7E2C7454-6410-479C-A8FD-BE1F3C60D260}" destId="{8DE0B0A2-59E3-4AB0-BDB6-AD32A1AD2630}" srcOrd="0" destOrd="0" parTransId="{C0343E2C-6D9E-4970-8B78-92437664C7E4}" sibTransId="{3ABE1D90-9F08-4B0F-B118-E6D4DA1C1C32}"/>
    <dgm:cxn modelId="{12B92FBE-E9E5-4CCB-AE23-EAFFB679A1A8}" type="presParOf" srcId="{5FE60472-D37B-4654-894A-852F689A281F}" destId="{6233181E-5393-44FC-B203-381C22E3ADAA}" srcOrd="0" destOrd="0" presId="urn:microsoft.com/office/officeart/2005/8/layout/bList2"/>
    <dgm:cxn modelId="{BF6CF04A-9801-4A73-9634-D9A618D65C53}" type="presParOf" srcId="{6233181E-5393-44FC-B203-381C22E3ADAA}" destId="{A7C2C3D8-1D31-4280-8BAA-7F879D48FE56}" srcOrd="0" destOrd="0" presId="urn:microsoft.com/office/officeart/2005/8/layout/bList2"/>
    <dgm:cxn modelId="{B0C61A4C-4F57-4C9F-BC37-A6C728700E38}" type="presParOf" srcId="{6233181E-5393-44FC-B203-381C22E3ADAA}" destId="{6F9EE54D-0B0D-4917-A0C1-9194BB361DF3}" srcOrd="1" destOrd="0" presId="urn:microsoft.com/office/officeart/2005/8/layout/bList2"/>
    <dgm:cxn modelId="{248E0622-D45C-4456-B54E-E54C289E0221}" type="presParOf" srcId="{6233181E-5393-44FC-B203-381C22E3ADAA}" destId="{4580B568-02A5-4A8B-BEE0-986CF7D8B45D}" srcOrd="2" destOrd="0" presId="urn:microsoft.com/office/officeart/2005/8/layout/bList2"/>
    <dgm:cxn modelId="{8227C84F-805F-4C65-A561-9C1C216B3EB0}" type="presParOf" srcId="{6233181E-5393-44FC-B203-381C22E3ADAA}" destId="{10CD6C75-96F3-4A53-857B-7EE293A22055}" srcOrd="3" destOrd="0" presId="urn:microsoft.com/office/officeart/2005/8/layout/bList2"/>
    <dgm:cxn modelId="{DF124A9F-983F-44F0-9E0D-5235AD64C22F}" type="presParOf" srcId="{5FE60472-D37B-4654-894A-852F689A281F}" destId="{0E45FD33-ECDB-4B10-BC73-A567EFDED9F5}" srcOrd="1" destOrd="0" presId="urn:microsoft.com/office/officeart/2005/8/layout/bList2"/>
    <dgm:cxn modelId="{B75DE3F0-F0C8-48D6-A59F-31C63D3E9DF9}" type="presParOf" srcId="{5FE60472-D37B-4654-894A-852F689A281F}" destId="{77972A94-DC18-42AC-A7C7-B5E6993A3038}" srcOrd="2" destOrd="0" presId="urn:microsoft.com/office/officeart/2005/8/layout/bList2"/>
    <dgm:cxn modelId="{4D61FB20-8B1E-435D-ADD4-6BD9C3F4C7FD}" type="presParOf" srcId="{77972A94-DC18-42AC-A7C7-B5E6993A3038}" destId="{86B68197-50EC-4AAE-B211-153169CEEB50}" srcOrd="0" destOrd="0" presId="urn:microsoft.com/office/officeart/2005/8/layout/bList2"/>
    <dgm:cxn modelId="{C355B5CA-9E24-4128-802C-495AE7E85D85}" type="presParOf" srcId="{77972A94-DC18-42AC-A7C7-B5E6993A3038}" destId="{87D9432B-DB4C-4F54-9796-793BDB33499B}" srcOrd="1" destOrd="0" presId="urn:microsoft.com/office/officeart/2005/8/layout/bList2"/>
    <dgm:cxn modelId="{F8F4CAC4-E7C0-49D8-8826-1BC876632280}" type="presParOf" srcId="{77972A94-DC18-42AC-A7C7-B5E6993A3038}" destId="{DBB1341A-A368-4C49-B971-8E0669787A77}" srcOrd="2" destOrd="0" presId="urn:microsoft.com/office/officeart/2005/8/layout/bList2"/>
    <dgm:cxn modelId="{ADE4782F-EE97-4C9E-B8AC-C51A914D06E8}" type="presParOf" srcId="{77972A94-DC18-42AC-A7C7-B5E6993A3038}" destId="{31FDBFD4-8685-4972-8E0A-822233F08300}" srcOrd="3" destOrd="0" presId="urn:microsoft.com/office/officeart/2005/8/layout/bList2"/>
    <dgm:cxn modelId="{A071EE67-CA18-4661-8AD9-50D2A47B0AE8}" type="presParOf" srcId="{5FE60472-D37B-4654-894A-852F689A281F}" destId="{0AC79DA7-37E2-4B4C-9FE2-C97AAD407F23}" srcOrd="3" destOrd="0" presId="urn:microsoft.com/office/officeart/2005/8/layout/bList2"/>
    <dgm:cxn modelId="{DDAAD192-EB8E-44DF-B209-FF096048606A}" type="presParOf" srcId="{5FE60472-D37B-4654-894A-852F689A281F}" destId="{32FB540A-5492-4C8A-AB15-4E7392CFACF4}" srcOrd="4" destOrd="0" presId="urn:microsoft.com/office/officeart/2005/8/layout/bList2"/>
    <dgm:cxn modelId="{FA86D4AF-67C7-41F9-B6B7-D8790F14259C}" type="presParOf" srcId="{32FB540A-5492-4C8A-AB15-4E7392CFACF4}" destId="{FC17D6A8-34D0-49CF-8EB8-CD8C10094960}" srcOrd="0" destOrd="0" presId="urn:microsoft.com/office/officeart/2005/8/layout/bList2"/>
    <dgm:cxn modelId="{976546FC-1EDA-4BFA-AA9A-42915C63724C}" type="presParOf" srcId="{32FB540A-5492-4C8A-AB15-4E7392CFACF4}" destId="{7DC4D571-9CBA-4E8B-90BC-50BB2492DD6B}" srcOrd="1" destOrd="0" presId="urn:microsoft.com/office/officeart/2005/8/layout/bList2"/>
    <dgm:cxn modelId="{D265F302-2173-4149-AE54-60549AF20898}" type="presParOf" srcId="{32FB540A-5492-4C8A-AB15-4E7392CFACF4}" destId="{52F6C0FB-638E-4338-B4E8-1AA54CAE8BAB}" srcOrd="2" destOrd="0" presId="urn:microsoft.com/office/officeart/2005/8/layout/bList2"/>
    <dgm:cxn modelId="{7FDB47BC-1B71-42AA-8DCA-19828E645E43}" type="presParOf" srcId="{32FB540A-5492-4C8A-AB15-4E7392CFACF4}" destId="{98A0375C-ABB7-4B51-A3B8-8814687F628F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454DC-A421-4FAC-B0E3-626A9A6B47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18B4C5-20E4-4280-A0F0-E2377B710755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ДОХОДЫ -56492 тыс.рублей </a:t>
          </a:r>
          <a:endParaRPr lang="ru-RU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5FE771-915B-4A15-B162-77067C61C133}" type="parTrans" cxnId="{E5622F24-50AB-4D5A-A21A-A0961FB49D52}">
      <dgm:prSet/>
      <dgm:spPr/>
      <dgm:t>
        <a:bodyPr/>
        <a:lstStyle/>
        <a:p>
          <a:endParaRPr lang="ru-RU"/>
        </a:p>
      </dgm:t>
    </dgm:pt>
    <dgm:pt modelId="{E43F68B5-8D81-4A71-9E30-37C5C1A63D21}" type="sibTrans" cxnId="{E5622F24-50AB-4D5A-A21A-A0961FB49D52}">
      <dgm:prSet/>
      <dgm:spPr/>
      <dgm:t>
        <a:bodyPr/>
        <a:lstStyle/>
        <a:p>
          <a:endParaRPr lang="ru-RU"/>
        </a:p>
      </dgm:t>
    </dgm:pt>
    <dgm:pt modelId="{1828BE06-8F4E-40E1-AEA3-65ACE9CE720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Налоговые и неналоговые доходы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31412,2</a:t>
          </a:r>
          <a:endParaRPr lang="ru-RU" dirty="0"/>
        </a:p>
      </dgm:t>
    </dgm:pt>
    <dgm:pt modelId="{EC2D6BAC-D732-4333-BB6B-0F90438ADE91}" type="parTrans" cxnId="{3B101A29-ACCB-42E5-BDE4-DFC0271E98DB}">
      <dgm:prSet/>
      <dgm:spPr/>
      <dgm:t>
        <a:bodyPr/>
        <a:lstStyle/>
        <a:p>
          <a:endParaRPr lang="ru-RU"/>
        </a:p>
      </dgm:t>
    </dgm:pt>
    <dgm:pt modelId="{76B25E02-6DFD-48CE-8AFF-3D905E5D69CB}" type="sibTrans" cxnId="{3B101A29-ACCB-42E5-BDE4-DFC0271E98DB}">
      <dgm:prSet/>
      <dgm:spPr/>
      <dgm:t>
        <a:bodyPr/>
        <a:lstStyle/>
        <a:p>
          <a:endParaRPr lang="ru-RU"/>
        </a:p>
      </dgm:t>
    </dgm:pt>
    <dgm:pt modelId="{10704627-1157-49AF-BB4A-2BE4D59A980D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r>
            <a:rPr lang="ru-RU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35656,7 тыс.рублей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C854B6-E391-488F-926E-A60FF9EBDD1D}" type="parTrans" cxnId="{309CBC01-F06C-4F7B-B5CE-CD775BB7F455}">
      <dgm:prSet/>
      <dgm:spPr/>
      <dgm:t>
        <a:bodyPr/>
        <a:lstStyle/>
        <a:p>
          <a:endParaRPr lang="ru-RU"/>
        </a:p>
      </dgm:t>
    </dgm:pt>
    <dgm:pt modelId="{88A77C67-0125-4BD4-A7E2-03DBB919F315}" type="sibTrans" cxnId="{309CBC01-F06C-4F7B-B5CE-CD775BB7F455}">
      <dgm:prSet/>
      <dgm:spPr/>
      <dgm:t>
        <a:bodyPr/>
        <a:lstStyle/>
        <a:p>
          <a:endParaRPr lang="ru-RU"/>
        </a:p>
      </dgm:t>
    </dgm:pt>
    <dgm:pt modelId="{C292CD3E-CC0B-4B58-9B82-CFABECA6CE2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Источники финансирования дефицита бюджета -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20835,3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B4960D2-C5C6-4E64-A04A-058145F9D857}" type="parTrans" cxnId="{688C7621-B9C5-470D-B08E-53D9AB33A6CD}">
      <dgm:prSet/>
      <dgm:spPr/>
      <dgm:t>
        <a:bodyPr/>
        <a:lstStyle/>
        <a:p>
          <a:endParaRPr lang="ru-RU"/>
        </a:p>
      </dgm:t>
    </dgm:pt>
    <dgm:pt modelId="{216147F3-3302-4EEA-9567-B91FDB0F36CF}" type="sibTrans" cxnId="{688C7621-B9C5-470D-B08E-53D9AB33A6CD}">
      <dgm:prSet/>
      <dgm:spPr/>
      <dgm:t>
        <a:bodyPr/>
        <a:lstStyle/>
        <a:p>
          <a:endParaRPr lang="ru-RU"/>
        </a:p>
      </dgm:t>
    </dgm:pt>
    <dgm:pt modelId="{03BA1FEF-667B-4D56-90D1-E5C62DDE42D5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доходы физических лиц 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2529,3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25F6C86-8FC6-4662-9333-72D083EC8552}" type="parTrans" cxnId="{BCB7A5AC-A6D2-42F4-8C7E-D075A304B7A9}">
      <dgm:prSet/>
      <dgm:spPr/>
      <dgm:t>
        <a:bodyPr/>
        <a:lstStyle/>
        <a:p>
          <a:endParaRPr lang="ru-RU"/>
        </a:p>
      </dgm:t>
    </dgm:pt>
    <dgm:pt modelId="{B8CFF09F-6545-45EF-9E4B-A04B3DC1EA68}" type="sibTrans" cxnId="{BCB7A5AC-A6D2-42F4-8C7E-D075A304B7A9}">
      <dgm:prSet/>
      <dgm:spPr/>
      <dgm:t>
        <a:bodyPr/>
        <a:lstStyle/>
        <a:p>
          <a:endParaRPr lang="ru-RU"/>
        </a:p>
      </dgm:t>
    </dgm:pt>
    <dgm:pt modelId="{7F214ACC-FA1F-431B-9012-6F149CC52421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Единый сельскохозяйственный налог -</a:t>
          </a:r>
          <a:r>
            <a:rPr lang="ru-RU" b="1" smtClean="0">
              <a:latin typeface="Times New Roman" pitchFamily="18" charset="0"/>
              <a:cs typeface="Times New Roman" pitchFamily="18" charset="0"/>
            </a:rPr>
            <a:t>2981,5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7B3D832-3E47-42A8-84ED-DA932CE6247E}" type="parTrans" cxnId="{87D41137-C317-4DED-AEB9-D443E27C85E9}">
      <dgm:prSet/>
      <dgm:spPr/>
      <dgm:t>
        <a:bodyPr/>
        <a:lstStyle/>
        <a:p>
          <a:endParaRPr lang="ru-RU"/>
        </a:p>
      </dgm:t>
    </dgm:pt>
    <dgm:pt modelId="{2C6B340F-FC80-4BA2-9DCD-F5459BF0B84C}" type="sibTrans" cxnId="{87D41137-C317-4DED-AEB9-D443E27C85E9}">
      <dgm:prSet/>
      <dgm:spPr/>
      <dgm:t>
        <a:bodyPr/>
        <a:lstStyle/>
        <a:p>
          <a:endParaRPr lang="ru-RU"/>
        </a:p>
      </dgm:t>
    </dgm:pt>
    <dgm:pt modelId="{AF9E5E88-C01B-413C-BD3E-2B1DE16D4A89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 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1204,3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D9B6D53-6A02-4890-AB94-F43F761ED29E}" type="parTrans" cxnId="{D21E7FA5-8D20-4603-B029-488AEDD566F9}">
      <dgm:prSet/>
      <dgm:spPr/>
      <dgm:t>
        <a:bodyPr/>
        <a:lstStyle/>
        <a:p>
          <a:endParaRPr lang="ru-RU"/>
        </a:p>
      </dgm:t>
    </dgm:pt>
    <dgm:pt modelId="{E9B48F6D-458B-4B29-89CD-A5108802B950}" type="sibTrans" cxnId="{D21E7FA5-8D20-4603-B029-488AEDD566F9}">
      <dgm:prSet/>
      <dgm:spPr/>
      <dgm:t>
        <a:bodyPr/>
        <a:lstStyle/>
        <a:p>
          <a:endParaRPr lang="ru-RU"/>
        </a:p>
      </dgm:t>
    </dgm:pt>
    <dgm:pt modelId="{7AB4BDA9-82FD-4D77-A955-26CEFB62405C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Земельный налог-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3754,8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B4F91BF-5FA0-4265-9E04-775B5345536F}" type="parTrans" cxnId="{3B037F79-E788-40F7-9830-3EAFA03FD514}">
      <dgm:prSet/>
      <dgm:spPr/>
      <dgm:t>
        <a:bodyPr/>
        <a:lstStyle/>
        <a:p>
          <a:endParaRPr lang="ru-RU"/>
        </a:p>
      </dgm:t>
    </dgm:pt>
    <dgm:pt modelId="{4A483A7E-6224-4D87-8FB1-ACFA67FF973A}" type="sibTrans" cxnId="{3B037F79-E788-40F7-9830-3EAFA03FD514}">
      <dgm:prSet/>
      <dgm:spPr/>
      <dgm:t>
        <a:bodyPr/>
        <a:lstStyle/>
        <a:p>
          <a:endParaRPr lang="ru-RU"/>
        </a:p>
      </dgm:t>
    </dgm:pt>
    <dgm:pt modelId="{28B88EC3-A21D-45E7-AB4D-84461DC3EBCB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Госпошлина-</a:t>
          </a:r>
          <a:r>
            <a:rPr lang="ru-RU" b="1" smtClean="0">
              <a:latin typeface="Times New Roman" pitchFamily="18" charset="0"/>
              <a:cs typeface="Times New Roman" pitchFamily="18" charset="0"/>
            </a:rPr>
            <a:t>22,4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5B00E04-3B79-4937-8E2E-AF04D839E110}" type="parTrans" cxnId="{338F525D-51EB-4D50-81CC-161F0CD9A07A}">
      <dgm:prSet/>
      <dgm:spPr/>
      <dgm:t>
        <a:bodyPr/>
        <a:lstStyle/>
        <a:p>
          <a:endParaRPr lang="ru-RU"/>
        </a:p>
      </dgm:t>
    </dgm:pt>
    <dgm:pt modelId="{A3C3DB89-0C88-48E5-BE1E-DE15C65C00A8}" type="sibTrans" cxnId="{338F525D-51EB-4D50-81CC-161F0CD9A07A}">
      <dgm:prSet/>
      <dgm:spPr/>
      <dgm:t>
        <a:bodyPr/>
        <a:lstStyle/>
        <a:p>
          <a:endParaRPr lang="ru-RU"/>
        </a:p>
      </dgm:t>
    </dgm:pt>
    <dgm:pt modelId="{DAE312B5-B55B-4F76-8BEE-3463F2627ACF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Штрафы, санкции -</a:t>
          </a:r>
          <a:r>
            <a:rPr lang="ru-RU" b="1" smtClean="0">
              <a:latin typeface="Times New Roman" pitchFamily="18" charset="0"/>
              <a:cs typeface="Times New Roman" pitchFamily="18" charset="0"/>
            </a:rPr>
            <a:t>68,5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A859513-C3B7-43C4-8EB1-D1F930D9EC99}" type="parTrans" cxnId="{793C86D3-655C-4400-B204-46D567B52E34}">
      <dgm:prSet/>
      <dgm:spPr/>
      <dgm:t>
        <a:bodyPr/>
        <a:lstStyle/>
        <a:p>
          <a:endParaRPr lang="ru-RU"/>
        </a:p>
      </dgm:t>
    </dgm:pt>
    <dgm:pt modelId="{F5BE27DA-B803-4C69-96F6-676705ED2078}" type="sibTrans" cxnId="{793C86D3-655C-4400-B204-46D567B52E34}">
      <dgm:prSet/>
      <dgm:spPr/>
      <dgm:t>
        <a:bodyPr/>
        <a:lstStyle/>
        <a:p>
          <a:endParaRPr lang="ru-RU"/>
        </a:p>
      </dgm:t>
    </dgm:pt>
    <dgm:pt modelId="{4A88E015-D5E0-4FB7-8A7E-C5983741ABFF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20851,4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D130DFE-7BD8-4AD3-B40C-127C4257CA6F}" type="parTrans" cxnId="{623B3B8A-5018-4D96-B231-0B354E83052F}">
      <dgm:prSet/>
      <dgm:spPr/>
      <dgm:t>
        <a:bodyPr/>
        <a:lstStyle/>
        <a:p>
          <a:endParaRPr lang="ru-RU"/>
        </a:p>
      </dgm:t>
    </dgm:pt>
    <dgm:pt modelId="{F7843117-7D88-4840-93AE-9A36EE30A9D4}" type="sibTrans" cxnId="{623B3B8A-5018-4D96-B231-0B354E83052F}">
      <dgm:prSet/>
      <dgm:spPr/>
      <dgm:t>
        <a:bodyPr/>
        <a:lstStyle/>
        <a:p>
          <a:endParaRPr lang="ru-RU"/>
        </a:p>
      </dgm:t>
    </dgm:pt>
    <dgm:pt modelId="{53FC09A1-A1CA-47ED-A9AD-1194E086B0E7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Безвозмездные поступления 25079,8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2717A49-A4C3-4206-9DD2-5DC3EAA4B9CB}" type="parTrans" cxnId="{50F681B7-0F98-41F8-AA8F-FF60E1B9447E}">
      <dgm:prSet/>
      <dgm:spPr/>
      <dgm:t>
        <a:bodyPr/>
        <a:lstStyle/>
        <a:p>
          <a:endParaRPr lang="ru-RU"/>
        </a:p>
      </dgm:t>
    </dgm:pt>
    <dgm:pt modelId="{F5C80534-A25E-4EC7-BB0E-68203602034D}" type="sibTrans" cxnId="{50F681B7-0F98-41F8-AA8F-FF60E1B9447E}">
      <dgm:prSet/>
      <dgm:spPr/>
      <dgm:t>
        <a:bodyPr/>
        <a:lstStyle/>
        <a:p>
          <a:endParaRPr lang="ru-RU"/>
        </a:p>
      </dgm:t>
    </dgm:pt>
    <dgm:pt modelId="{2E5B9638-985D-44EB-ABF5-6A5A2DE5E077}">
      <dgm:prSet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в том числе дотации на выравнивание бюджетной обеспеченности -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21639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F403F23-5D9F-4511-8ECF-80D235877F76}" type="parTrans" cxnId="{B206129C-4312-41CA-8B7C-D98F8F73333F}">
      <dgm:prSet/>
      <dgm:spPr/>
      <dgm:t>
        <a:bodyPr/>
        <a:lstStyle/>
        <a:p>
          <a:endParaRPr lang="ru-RU"/>
        </a:p>
      </dgm:t>
    </dgm:pt>
    <dgm:pt modelId="{DF93E31C-0AEB-4007-A78D-C04B5893FBE4}" type="sibTrans" cxnId="{B206129C-4312-41CA-8B7C-D98F8F73333F}">
      <dgm:prSet/>
      <dgm:spPr/>
      <dgm:t>
        <a:bodyPr/>
        <a:lstStyle/>
        <a:p>
          <a:endParaRPr lang="ru-RU"/>
        </a:p>
      </dgm:t>
    </dgm:pt>
    <dgm:pt modelId="{F672D60F-A6BB-41F6-8DCA-541C5FC226D9}">
      <dgm:prSet phldrT="[Текст]" custT="1"/>
      <dgm:spPr/>
      <dgm:t>
        <a:bodyPr/>
        <a:lstStyle/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FD4B305-F602-4A21-B38A-091E1BACFE8D}" type="parTrans" cxnId="{6A259513-BE7D-474F-9839-10CD7645ED13}">
      <dgm:prSet/>
      <dgm:spPr/>
      <dgm:t>
        <a:bodyPr/>
        <a:lstStyle/>
        <a:p>
          <a:endParaRPr lang="ru-RU"/>
        </a:p>
      </dgm:t>
    </dgm:pt>
    <dgm:pt modelId="{C8A8D70B-4D87-4523-88DB-FF92E4F95306}" type="sibTrans" cxnId="{6A259513-BE7D-474F-9839-10CD7645ED13}">
      <dgm:prSet/>
      <dgm:spPr/>
      <dgm:t>
        <a:bodyPr/>
        <a:lstStyle/>
        <a:p>
          <a:endParaRPr lang="ru-RU"/>
        </a:p>
      </dgm:t>
    </dgm:pt>
    <dgm:pt modelId="{2F678A90-D194-4568-AA6B-458DF966BB53}" type="pres">
      <dgm:prSet presAssocID="{F9A454DC-A421-4FAC-B0E3-626A9A6B47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69E561-A2FD-4326-A8F0-367808113AAB}" type="pres">
      <dgm:prSet presAssocID="{4018B4C5-20E4-4280-A0F0-E2377B710755}" presName="parentText" presStyleLbl="node1" presStyleIdx="0" presStyleCnt="2" custScaleY="93471" custLinFactNeighborX="-1202" custLinFactNeighborY="-674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28D22-F153-4D03-AF3D-5008A4433079}" type="pres">
      <dgm:prSet presAssocID="{4018B4C5-20E4-4280-A0F0-E2377B710755}" presName="childText" presStyleLbl="revTx" presStyleIdx="0" presStyleCnt="2" custLinFactNeighborX="-759" custLinFactNeighborY="-2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0AED-40C4-4EFD-8264-867DA71308B7}" type="pres">
      <dgm:prSet presAssocID="{10704627-1157-49AF-BB4A-2BE4D59A980D}" presName="parentText" presStyleLbl="node1" presStyleIdx="1" presStyleCnt="2" custLinFactNeighborX="1523" custLinFactNeighborY="36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39AD3-A2F2-4D8C-872F-581FEDC1890C}" type="pres">
      <dgm:prSet presAssocID="{10704627-1157-49AF-BB4A-2BE4D59A980D}" presName="childText" presStyleLbl="revTx" presStyleIdx="1" presStyleCnt="2" custLinFactNeighborX="-1269" custLinFactNeighborY="58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E46AEC-DA7A-4C28-AD93-28E815F8FB5D}" type="presOf" srcId="{2E5B9638-985D-44EB-ABF5-6A5A2DE5E077}" destId="{72C28D22-F153-4D03-AF3D-5008A4433079}" srcOrd="0" destOrd="9" presId="urn:microsoft.com/office/officeart/2005/8/layout/vList2"/>
    <dgm:cxn modelId="{309CBC01-F06C-4F7B-B5CE-CD775BB7F455}" srcId="{F9A454DC-A421-4FAC-B0E3-626A9A6B47E2}" destId="{10704627-1157-49AF-BB4A-2BE4D59A980D}" srcOrd="1" destOrd="0" parTransId="{D2C854B6-E391-488F-926E-A60FF9EBDD1D}" sibTransId="{88A77C67-0125-4BD4-A7E2-03DBB919F315}"/>
    <dgm:cxn modelId="{D21E7FA5-8D20-4603-B029-488AEDD566F9}" srcId="{4018B4C5-20E4-4280-A0F0-E2377B710755}" destId="{AF9E5E88-C01B-413C-BD3E-2B1DE16D4A89}" srcOrd="3" destOrd="0" parTransId="{9D9B6D53-6A02-4890-AB94-F43F761ED29E}" sibTransId="{E9B48F6D-458B-4B29-89CD-A5108802B950}"/>
    <dgm:cxn modelId="{BCB7A5AC-A6D2-42F4-8C7E-D075A304B7A9}" srcId="{4018B4C5-20E4-4280-A0F0-E2377B710755}" destId="{03BA1FEF-667B-4D56-90D1-E5C62DDE42D5}" srcOrd="1" destOrd="0" parTransId="{025F6C86-8FC6-4662-9333-72D083EC8552}" sibTransId="{B8CFF09F-6545-45EF-9E4B-A04B3DC1EA68}"/>
    <dgm:cxn modelId="{50F681B7-0F98-41F8-AA8F-FF60E1B9447E}" srcId="{4018B4C5-20E4-4280-A0F0-E2377B710755}" destId="{53FC09A1-A1CA-47ED-A9AD-1194E086B0E7}" srcOrd="8" destOrd="0" parTransId="{02717A49-A4C3-4206-9DD2-5DC3EAA4B9CB}" sibTransId="{F5C80534-A25E-4EC7-BB0E-68203602034D}"/>
    <dgm:cxn modelId="{97A88F1B-B3AD-4199-8AC7-AC3EA7D3BA76}" type="presOf" srcId="{53FC09A1-A1CA-47ED-A9AD-1194E086B0E7}" destId="{72C28D22-F153-4D03-AF3D-5008A4433079}" srcOrd="0" destOrd="8" presId="urn:microsoft.com/office/officeart/2005/8/layout/vList2"/>
    <dgm:cxn modelId="{87D41137-C317-4DED-AEB9-D443E27C85E9}" srcId="{4018B4C5-20E4-4280-A0F0-E2377B710755}" destId="{7F214ACC-FA1F-431B-9012-6F149CC52421}" srcOrd="2" destOrd="0" parTransId="{A7B3D832-3E47-42A8-84ED-DA932CE6247E}" sibTransId="{2C6B340F-FC80-4BA2-9DCD-F5459BF0B84C}"/>
    <dgm:cxn modelId="{3B037F79-E788-40F7-9830-3EAFA03FD514}" srcId="{4018B4C5-20E4-4280-A0F0-E2377B710755}" destId="{7AB4BDA9-82FD-4D77-A955-26CEFB62405C}" srcOrd="4" destOrd="0" parTransId="{AB4F91BF-5FA0-4265-9E04-775B5345536F}" sibTransId="{4A483A7E-6224-4D87-8FB1-ACFA67FF973A}"/>
    <dgm:cxn modelId="{B206129C-4312-41CA-8B7C-D98F8F73333F}" srcId="{4018B4C5-20E4-4280-A0F0-E2377B710755}" destId="{2E5B9638-985D-44EB-ABF5-6A5A2DE5E077}" srcOrd="9" destOrd="0" parTransId="{3F403F23-5D9F-4511-8ECF-80D235877F76}" sibTransId="{DF93E31C-0AEB-4007-A78D-C04B5893FBE4}"/>
    <dgm:cxn modelId="{531372ED-BED7-4553-8AF1-93734DA86350}" type="presOf" srcId="{1828BE06-8F4E-40E1-AEA3-65ACE9CE7206}" destId="{72C28D22-F153-4D03-AF3D-5008A4433079}" srcOrd="0" destOrd="0" presId="urn:microsoft.com/office/officeart/2005/8/layout/vList2"/>
    <dgm:cxn modelId="{793C86D3-655C-4400-B204-46D567B52E34}" srcId="{4018B4C5-20E4-4280-A0F0-E2377B710755}" destId="{DAE312B5-B55B-4F76-8BEE-3463F2627ACF}" srcOrd="6" destOrd="0" parTransId="{BA859513-C3B7-43C4-8EB1-D1F930D9EC99}" sibTransId="{F5BE27DA-B803-4C69-96F6-676705ED2078}"/>
    <dgm:cxn modelId="{3B101A29-ACCB-42E5-BDE4-DFC0271E98DB}" srcId="{4018B4C5-20E4-4280-A0F0-E2377B710755}" destId="{1828BE06-8F4E-40E1-AEA3-65ACE9CE7206}" srcOrd="0" destOrd="0" parTransId="{EC2D6BAC-D732-4333-BB6B-0F90438ADE91}" sibTransId="{76B25E02-6DFD-48CE-8AFF-3D905E5D69CB}"/>
    <dgm:cxn modelId="{6A259513-BE7D-474F-9839-10CD7645ED13}" srcId="{10704627-1157-49AF-BB4A-2BE4D59A980D}" destId="{F672D60F-A6BB-41F6-8DCA-541C5FC226D9}" srcOrd="0" destOrd="0" parTransId="{FFD4B305-F602-4A21-B38A-091E1BACFE8D}" sibTransId="{C8A8D70B-4D87-4523-88DB-FF92E4F95306}"/>
    <dgm:cxn modelId="{55F48665-8E33-46F8-B57D-8AB651878725}" type="presOf" srcId="{7AB4BDA9-82FD-4D77-A955-26CEFB62405C}" destId="{72C28D22-F153-4D03-AF3D-5008A4433079}" srcOrd="0" destOrd="4" presId="urn:microsoft.com/office/officeart/2005/8/layout/vList2"/>
    <dgm:cxn modelId="{F71AA46F-35D6-4275-A74D-101F737C6199}" type="presOf" srcId="{AF9E5E88-C01B-413C-BD3E-2B1DE16D4A89}" destId="{72C28D22-F153-4D03-AF3D-5008A4433079}" srcOrd="0" destOrd="3" presId="urn:microsoft.com/office/officeart/2005/8/layout/vList2"/>
    <dgm:cxn modelId="{688C7621-B9C5-470D-B08E-53D9AB33A6CD}" srcId="{10704627-1157-49AF-BB4A-2BE4D59A980D}" destId="{C292CD3E-CC0B-4B58-9B82-CFABECA6CE26}" srcOrd="1" destOrd="0" parTransId="{DB4960D2-C5C6-4E64-A04A-058145F9D857}" sibTransId="{216147F3-3302-4EEA-9567-B91FDB0F36CF}"/>
    <dgm:cxn modelId="{DF3EB5AF-C136-4909-B1F2-BB4E57C3FEC2}" type="presOf" srcId="{F672D60F-A6BB-41F6-8DCA-541C5FC226D9}" destId="{01239AD3-A2F2-4D8C-872F-581FEDC1890C}" srcOrd="0" destOrd="0" presId="urn:microsoft.com/office/officeart/2005/8/layout/vList2"/>
    <dgm:cxn modelId="{2B497E80-02C2-4898-B7DD-AF5208B10C25}" type="presOf" srcId="{03BA1FEF-667B-4D56-90D1-E5C62DDE42D5}" destId="{72C28D22-F153-4D03-AF3D-5008A4433079}" srcOrd="0" destOrd="1" presId="urn:microsoft.com/office/officeart/2005/8/layout/vList2"/>
    <dgm:cxn modelId="{C31A4E2F-C841-4A98-99EF-51839F6519E4}" type="presOf" srcId="{F9A454DC-A421-4FAC-B0E3-626A9A6B47E2}" destId="{2F678A90-D194-4568-AA6B-458DF966BB53}" srcOrd="0" destOrd="0" presId="urn:microsoft.com/office/officeart/2005/8/layout/vList2"/>
    <dgm:cxn modelId="{B7E3B729-50E0-4426-8065-06BB41C9D4F6}" type="presOf" srcId="{10704627-1157-49AF-BB4A-2BE4D59A980D}" destId="{B35E0AED-40C4-4EFD-8264-867DA71308B7}" srcOrd="0" destOrd="0" presId="urn:microsoft.com/office/officeart/2005/8/layout/vList2"/>
    <dgm:cxn modelId="{E5622F24-50AB-4D5A-A21A-A0961FB49D52}" srcId="{F9A454DC-A421-4FAC-B0E3-626A9A6B47E2}" destId="{4018B4C5-20E4-4280-A0F0-E2377B710755}" srcOrd="0" destOrd="0" parTransId="{415FE771-915B-4A15-B162-77067C61C133}" sibTransId="{E43F68B5-8D81-4A71-9E30-37C5C1A63D21}"/>
    <dgm:cxn modelId="{68BEBEB5-8FC5-441D-B02F-165342DB4559}" type="presOf" srcId="{7F214ACC-FA1F-431B-9012-6F149CC52421}" destId="{72C28D22-F153-4D03-AF3D-5008A4433079}" srcOrd="0" destOrd="2" presId="urn:microsoft.com/office/officeart/2005/8/layout/vList2"/>
    <dgm:cxn modelId="{8F7B6EFC-DE45-478C-AF71-7EDE762AD2AB}" type="presOf" srcId="{C292CD3E-CC0B-4B58-9B82-CFABECA6CE26}" destId="{01239AD3-A2F2-4D8C-872F-581FEDC1890C}" srcOrd="0" destOrd="1" presId="urn:microsoft.com/office/officeart/2005/8/layout/vList2"/>
    <dgm:cxn modelId="{97F74E63-79EB-4D37-9298-E58A7FED8A44}" type="presOf" srcId="{DAE312B5-B55B-4F76-8BEE-3463F2627ACF}" destId="{72C28D22-F153-4D03-AF3D-5008A4433079}" srcOrd="0" destOrd="6" presId="urn:microsoft.com/office/officeart/2005/8/layout/vList2"/>
    <dgm:cxn modelId="{DFE67A03-31EC-4553-A3C3-B2FF978966C1}" type="presOf" srcId="{28B88EC3-A21D-45E7-AB4D-84461DC3EBCB}" destId="{72C28D22-F153-4D03-AF3D-5008A4433079}" srcOrd="0" destOrd="5" presId="urn:microsoft.com/office/officeart/2005/8/layout/vList2"/>
    <dgm:cxn modelId="{623B3B8A-5018-4D96-B231-0B354E83052F}" srcId="{4018B4C5-20E4-4280-A0F0-E2377B710755}" destId="{4A88E015-D5E0-4FB7-8A7E-C5983741ABFF}" srcOrd="7" destOrd="0" parTransId="{DD130DFE-7BD8-4AD3-B40C-127C4257CA6F}" sibTransId="{F7843117-7D88-4840-93AE-9A36EE30A9D4}"/>
    <dgm:cxn modelId="{338F525D-51EB-4D50-81CC-161F0CD9A07A}" srcId="{4018B4C5-20E4-4280-A0F0-E2377B710755}" destId="{28B88EC3-A21D-45E7-AB4D-84461DC3EBCB}" srcOrd="5" destOrd="0" parTransId="{C5B00E04-3B79-4937-8E2E-AF04D839E110}" sibTransId="{A3C3DB89-0C88-48E5-BE1E-DE15C65C00A8}"/>
    <dgm:cxn modelId="{B7C8BC25-3097-4A9D-97D9-8B6A98E72899}" type="presOf" srcId="{4018B4C5-20E4-4280-A0F0-E2377B710755}" destId="{1B69E561-A2FD-4326-A8F0-367808113AAB}" srcOrd="0" destOrd="0" presId="urn:microsoft.com/office/officeart/2005/8/layout/vList2"/>
    <dgm:cxn modelId="{A1FC01D8-CA5F-4366-8375-3D7E1AD1AB82}" type="presOf" srcId="{4A88E015-D5E0-4FB7-8A7E-C5983741ABFF}" destId="{72C28D22-F153-4D03-AF3D-5008A4433079}" srcOrd="0" destOrd="7" presId="urn:microsoft.com/office/officeart/2005/8/layout/vList2"/>
    <dgm:cxn modelId="{93B4862D-E321-4037-8A8C-7AD250B0CC7C}" type="presParOf" srcId="{2F678A90-D194-4568-AA6B-458DF966BB53}" destId="{1B69E561-A2FD-4326-A8F0-367808113AAB}" srcOrd="0" destOrd="0" presId="urn:microsoft.com/office/officeart/2005/8/layout/vList2"/>
    <dgm:cxn modelId="{F7296419-1FCC-4E52-8E4C-E235F82BEC33}" type="presParOf" srcId="{2F678A90-D194-4568-AA6B-458DF966BB53}" destId="{72C28D22-F153-4D03-AF3D-5008A4433079}" srcOrd="1" destOrd="0" presId="urn:microsoft.com/office/officeart/2005/8/layout/vList2"/>
    <dgm:cxn modelId="{5A39BA3C-186D-41FD-B3B7-7BC44224616B}" type="presParOf" srcId="{2F678A90-D194-4568-AA6B-458DF966BB53}" destId="{B35E0AED-40C4-4EFD-8264-867DA71308B7}" srcOrd="2" destOrd="0" presId="urn:microsoft.com/office/officeart/2005/8/layout/vList2"/>
    <dgm:cxn modelId="{A303BD59-E8D9-4949-BE07-225EAA76F49D}" type="presParOf" srcId="{2F678A90-D194-4568-AA6B-458DF966BB53}" destId="{01239AD3-A2F2-4D8C-872F-581FEDC1890C}" srcOrd="3" destOrd="0" presId="urn:microsoft.com/office/officeart/2005/8/layout/vList2"/>
  </dgm:cxnLst>
  <dgm:bg>
    <a:solidFill>
      <a:schemeClr val="bg2">
        <a:lumMod val="90000"/>
      </a:schemeClr>
    </a:solidFill>
  </dgm:bg>
  <dgm:whole>
    <a:ln w="6350"/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454DC-A421-4FAC-B0E3-626A9A6B47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18B4C5-20E4-4280-A0F0-E2377B710755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ДОХОДЫ -38571,7 тыс.рублей </a:t>
          </a:r>
          <a:endParaRPr lang="ru-RU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5FE771-915B-4A15-B162-77067C61C133}" type="parTrans" cxnId="{E5622F24-50AB-4D5A-A21A-A0961FB49D52}">
      <dgm:prSet/>
      <dgm:spPr/>
      <dgm:t>
        <a:bodyPr/>
        <a:lstStyle/>
        <a:p>
          <a:endParaRPr lang="ru-RU"/>
        </a:p>
      </dgm:t>
    </dgm:pt>
    <dgm:pt modelId="{E43F68B5-8D81-4A71-9E30-37C5C1A63D21}" type="sibTrans" cxnId="{E5622F24-50AB-4D5A-A21A-A0961FB49D52}">
      <dgm:prSet/>
      <dgm:spPr/>
      <dgm:t>
        <a:bodyPr/>
        <a:lstStyle/>
        <a:p>
          <a:endParaRPr lang="ru-RU"/>
        </a:p>
      </dgm:t>
    </dgm:pt>
    <dgm:pt modelId="{1828BE06-8F4E-40E1-AEA3-65ACE9CE720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Налоговые и неналоговые доходы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14576,5</a:t>
          </a:r>
          <a:endParaRPr lang="ru-RU" b="1" dirty="0"/>
        </a:p>
      </dgm:t>
    </dgm:pt>
    <dgm:pt modelId="{EC2D6BAC-D732-4333-BB6B-0F90438ADE91}" type="parTrans" cxnId="{3B101A29-ACCB-42E5-BDE4-DFC0271E98DB}">
      <dgm:prSet/>
      <dgm:spPr/>
      <dgm:t>
        <a:bodyPr/>
        <a:lstStyle/>
        <a:p>
          <a:endParaRPr lang="ru-RU"/>
        </a:p>
      </dgm:t>
    </dgm:pt>
    <dgm:pt modelId="{76B25E02-6DFD-48CE-8AFF-3D905E5D69CB}" type="sibTrans" cxnId="{3B101A29-ACCB-42E5-BDE4-DFC0271E98DB}">
      <dgm:prSet/>
      <dgm:spPr/>
      <dgm:t>
        <a:bodyPr/>
        <a:lstStyle/>
        <a:p>
          <a:endParaRPr lang="ru-RU"/>
        </a:p>
      </dgm:t>
    </dgm:pt>
    <dgm:pt modelId="{10704627-1157-49AF-BB4A-2BE4D59A980D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r>
            <a:rPr lang="ru-RU" sz="24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– 55375,2 тыс.рублей</a:t>
          </a:r>
          <a:endParaRPr lang="ru-RU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C854B6-E391-488F-926E-A60FF9EBDD1D}" type="parTrans" cxnId="{309CBC01-F06C-4F7B-B5CE-CD775BB7F455}">
      <dgm:prSet/>
      <dgm:spPr/>
      <dgm:t>
        <a:bodyPr/>
        <a:lstStyle/>
        <a:p>
          <a:endParaRPr lang="ru-RU"/>
        </a:p>
      </dgm:t>
    </dgm:pt>
    <dgm:pt modelId="{88A77C67-0125-4BD4-A7E2-03DBB919F315}" type="sibTrans" cxnId="{309CBC01-F06C-4F7B-B5CE-CD775BB7F455}">
      <dgm:prSet/>
      <dgm:spPr/>
      <dgm:t>
        <a:bodyPr/>
        <a:lstStyle/>
        <a:p>
          <a:endParaRPr lang="ru-RU"/>
        </a:p>
      </dgm:t>
    </dgm:pt>
    <dgm:pt modelId="{C292CD3E-CC0B-4B58-9B82-CFABECA6CE2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Источники финансирования дефицита бюджета -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16803,5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B4960D2-C5C6-4E64-A04A-058145F9D857}" type="parTrans" cxnId="{688C7621-B9C5-470D-B08E-53D9AB33A6CD}">
      <dgm:prSet/>
      <dgm:spPr/>
      <dgm:t>
        <a:bodyPr/>
        <a:lstStyle/>
        <a:p>
          <a:endParaRPr lang="ru-RU"/>
        </a:p>
      </dgm:t>
    </dgm:pt>
    <dgm:pt modelId="{216147F3-3302-4EEA-9567-B91FDB0F36CF}" type="sibTrans" cxnId="{688C7621-B9C5-470D-B08E-53D9AB33A6CD}">
      <dgm:prSet/>
      <dgm:spPr/>
      <dgm:t>
        <a:bodyPr/>
        <a:lstStyle/>
        <a:p>
          <a:endParaRPr lang="ru-RU"/>
        </a:p>
      </dgm:t>
    </dgm:pt>
    <dgm:pt modelId="{7F214ACC-FA1F-431B-9012-6F149CC52421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 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4652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7B3D832-3E47-42A8-84ED-DA932CE6247E}" type="parTrans" cxnId="{87D41137-C317-4DED-AEB9-D443E27C85E9}">
      <dgm:prSet/>
      <dgm:spPr/>
      <dgm:t>
        <a:bodyPr/>
        <a:lstStyle/>
        <a:p>
          <a:endParaRPr lang="ru-RU"/>
        </a:p>
      </dgm:t>
    </dgm:pt>
    <dgm:pt modelId="{2C6B340F-FC80-4BA2-9DCD-F5459BF0B84C}" type="sibTrans" cxnId="{87D41137-C317-4DED-AEB9-D443E27C85E9}">
      <dgm:prSet/>
      <dgm:spPr/>
      <dgm:t>
        <a:bodyPr/>
        <a:lstStyle/>
        <a:p>
          <a:endParaRPr lang="ru-RU"/>
        </a:p>
      </dgm:t>
    </dgm:pt>
    <dgm:pt modelId="{53FC09A1-A1CA-47ED-A9AD-1194E086B0E7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Безвозмездные поступления  23995,3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2717A49-A4C3-4206-9DD2-5DC3EAA4B9CB}" type="parTrans" cxnId="{50F681B7-0F98-41F8-AA8F-FF60E1B9447E}">
      <dgm:prSet/>
      <dgm:spPr/>
      <dgm:t>
        <a:bodyPr/>
        <a:lstStyle/>
        <a:p>
          <a:endParaRPr lang="ru-RU"/>
        </a:p>
      </dgm:t>
    </dgm:pt>
    <dgm:pt modelId="{F5C80534-A25E-4EC7-BB0E-68203602034D}" type="sibTrans" cxnId="{50F681B7-0F98-41F8-AA8F-FF60E1B9447E}">
      <dgm:prSet/>
      <dgm:spPr/>
      <dgm:t>
        <a:bodyPr/>
        <a:lstStyle/>
        <a:p>
          <a:endParaRPr lang="ru-RU"/>
        </a:p>
      </dgm:t>
    </dgm:pt>
    <dgm:pt modelId="{2E5B9638-985D-44EB-ABF5-6A5A2DE5E077}">
      <dgm:prSet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в том числе дотации на выравнивание бюджетной обеспеченности -19681,2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F403F23-5D9F-4511-8ECF-80D235877F76}" type="parTrans" cxnId="{B206129C-4312-41CA-8B7C-D98F8F73333F}">
      <dgm:prSet/>
      <dgm:spPr/>
      <dgm:t>
        <a:bodyPr/>
        <a:lstStyle/>
        <a:p>
          <a:endParaRPr lang="ru-RU"/>
        </a:p>
      </dgm:t>
    </dgm:pt>
    <dgm:pt modelId="{DF93E31C-0AEB-4007-A78D-C04B5893FBE4}" type="sibTrans" cxnId="{B206129C-4312-41CA-8B7C-D98F8F73333F}">
      <dgm:prSet/>
      <dgm:spPr/>
      <dgm:t>
        <a:bodyPr/>
        <a:lstStyle/>
        <a:p>
          <a:endParaRPr lang="ru-RU"/>
        </a:p>
      </dgm:t>
    </dgm:pt>
    <dgm:pt modelId="{E1B54296-CBFE-4653-99B0-09C57EA24F5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доходы физических лиц 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4020,3</a:t>
          </a:r>
          <a:endParaRPr lang="ru-RU" dirty="0"/>
        </a:p>
      </dgm:t>
    </dgm:pt>
    <dgm:pt modelId="{4BF4C019-2760-4B1C-A4AB-8938EE6FEB14}" type="parTrans" cxnId="{1E547B51-C6D1-459E-8D34-C1F5818BC57D}">
      <dgm:prSet/>
      <dgm:spPr/>
      <dgm:t>
        <a:bodyPr/>
        <a:lstStyle/>
        <a:p>
          <a:endParaRPr lang="ru-RU"/>
        </a:p>
      </dgm:t>
    </dgm:pt>
    <dgm:pt modelId="{BBC6E7FF-93E7-4E4D-873A-2363E01F9A69}" type="sibTrans" cxnId="{1E547B51-C6D1-459E-8D34-C1F5818BC57D}">
      <dgm:prSet/>
      <dgm:spPr/>
      <dgm:t>
        <a:bodyPr/>
        <a:lstStyle/>
        <a:p>
          <a:endParaRPr lang="ru-RU"/>
        </a:p>
      </dgm:t>
    </dgm:pt>
    <dgm:pt modelId="{FEC6A3C4-B26F-4A68-978F-58552CC7BF0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 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1761,5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912D383-8F7A-4EB3-893D-1D2EF251DE2A}" type="parTrans" cxnId="{36B96AC0-7054-48AF-B069-C711DA49E967}">
      <dgm:prSet/>
      <dgm:spPr/>
      <dgm:t>
        <a:bodyPr/>
        <a:lstStyle/>
        <a:p>
          <a:endParaRPr lang="ru-RU"/>
        </a:p>
      </dgm:t>
    </dgm:pt>
    <dgm:pt modelId="{52B25839-582A-4FBB-BD14-35DE46684D82}" type="sibTrans" cxnId="{36B96AC0-7054-48AF-B069-C711DA49E967}">
      <dgm:prSet/>
      <dgm:spPr/>
      <dgm:t>
        <a:bodyPr/>
        <a:lstStyle/>
        <a:p>
          <a:endParaRPr lang="ru-RU"/>
        </a:p>
      </dgm:t>
    </dgm:pt>
    <dgm:pt modelId="{8110BFC4-E557-4099-AFAA-DEA45A7664CC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Земельный налог-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4045,7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A322F6C-8CB8-4DDB-AFEB-02D7D0E408D7}" type="parTrans" cxnId="{D9B51608-A3B1-4C9E-840D-1396B534C202}">
      <dgm:prSet/>
      <dgm:spPr/>
      <dgm:t>
        <a:bodyPr/>
        <a:lstStyle/>
        <a:p>
          <a:endParaRPr lang="ru-RU"/>
        </a:p>
      </dgm:t>
    </dgm:pt>
    <dgm:pt modelId="{C83576B1-EB30-49BB-8D9E-65585C5FB4EE}" type="sibTrans" cxnId="{D9B51608-A3B1-4C9E-840D-1396B534C202}">
      <dgm:prSet/>
      <dgm:spPr/>
      <dgm:t>
        <a:bodyPr/>
        <a:lstStyle/>
        <a:p>
          <a:endParaRPr lang="ru-RU"/>
        </a:p>
      </dgm:t>
    </dgm:pt>
    <dgm:pt modelId="{6E186D4F-9B59-4CCD-A113-2D32ED56A74E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Штрафы, санкции 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96,9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825F410-EC23-422E-822C-AA147D99813C}" type="parTrans" cxnId="{EBC39335-582C-48AA-A8AF-7E2402D9DD90}">
      <dgm:prSet/>
      <dgm:spPr/>
      <dgm:t>
        <a:bodyPr/>
        <a:lstStyle/>
        <a:p>
          <a:endParaRPr lang="ru-RU"/>
        </a:p>
      </dgm:t>
    </dgm:pt>
    <dgm:pt modelId="{16C79BC8-C7C9-42DC-9119-E9469CB3391E}" type="sibTrans" cxnId="{EBC39335-582C-48AA-A8AF-7E2402D9DD90}">
      <dgm:prSet/>
      <dgm:spPr/>
      <dgm:t>
        <a:bodyPr/>
        <a:lstStyle/>
        <a:p>
          <a:endParaRPr lang="ru-RU"/>
        </a:p>
      </dgm:t>
    </dgm:pt>
    <dgm:pt modelId="{23213C43-4D1F-4150-9506-63ECB9E9E0F9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20851,4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5AB05BD-0FF8-42DF-BF1C-FEBBE3E99763}" type="parTrans" cxnId="{21A39FBD-5DFE-4D0F-917E-442FA45134EE}">
      <dgm:prSet/>
      <dgm:spPr/>
      <dgm:t>
        <a:bodyPr/>
        <a:lstStyle/>
        <a:p>
          <a:endParaRPr lang="ru-RU"/>
        </a:p>
      </dgm:t>
    </dgm:pt>
    <dgm:pt modelId="{A56648C8-48F4-4039-A724-F6217A6A98C0}" type="sibTrans" cxnId="{21A39FBD-5DFE-4D0F-917E-442FA45134EE}">
      <dgm:prSet/>
      <dgm:spPr/>
      <dgm:t>
        <a:bodyPr/>
        <a:lstStyle/>
        <a:p>
          <a:endParaRPr lang="ru-RU"/>
        </a:p>
      </dgm:t>
    </dgm:pt>
    <dgm:pt modelId="{2F678A90-D194-4568-AA6B-458DF966BB53}" type="pres">
      <dgm:prSet presAssocID="{F9A454DC-A421-4FAC-B0E3-626A9A6B47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69E561-A2FD-4326-A8F0-367808113AAB}" type="pres">
      <dgm:prSet presAssocID="{4018B4C5-20E4-4280-A0F0-E2377B710755}" presName="parentText" presStyleLbl="node1" presStyleIdx="0" presStyleCnt="2" custScaleY="93471" custLinFactNeighborX="254" custLinFactNeighborY="-27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28D22-F153-4D03-AF3D-5008A4433079}" type="pres">
      <dgm:prSet presAssocID="{4018B4C5-20E4-4280-A0F0-E2377B710755}" presName="childText" presStyleLbl="revTx" presStyleIdx="0" presStyleCnt="2" custLinFactNeighborY="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0AED-40C4-4EFD-8264-867DA71308B7}" type="pres">
      <dgm:prSet presAssocID="{10704627-1157-49AF-BB4A-2BE4D59A980D}" presName="parentText" presStyleLbl="node1" presStyleIdx="1" presStyleCnt="2" custLinFactNeighborX="508" custLinFactNeighborY="-111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39AD3-A2F2-4D8C-872F-581FEDC1890C}" type="pres">
      <dgm:prSet presAssocID="{10704627-1157-49AF-BB4A-2BE4D59A980D}" presName="childText" presStyleLbl="revTx" presStyleIdx="1" presStyleCnt="2" custLinFactNeighborY="-5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D440BC-41F3-49F9-9D71-037905BC3621}" type="presOf" srcId="{E1B54296-CBFE-4653-99B0-09C57EA24F5F}" destId="{72C28D22-F153-4D03-AF3D-5008A4433079}" srcOrd="0" destOrd="1" presId="urn:microsoft.com/office/officeart/2005/8/layout/vList2"/>
    <dgm:cxn modelId="{309CBC01-F06C-4F7B-B5CE-CD775BB7F455}" srcId="{F9A454DC-A421-4FAC-B0E3-626A9A6B47E2}" destId="{10704627-1157-49AF-BB4A-2BE4D59A980D}" srcOrd="1" destOrd="0" parTransId="{D2C854B6-E391-488F-926E-A60FF9EBDD1D}" sibTransId="{88A77C67-0125-4BD4-A7E2-03DBB919F315}"/>
    <dgm:cxn modelId="{E44396FC-26A6-45B3-BE11-FFEE41428CB3}" type="presOf" srcId="{53FC09A1-A1CA-47ED-A9AD-1194E086B0E7}" destId="{72C28D22-F153-4D03-AF3D-5008A4433079}" srcOrd="0" destOrd="7" presId="urn:microsoft.com/office/officeart/2005/8/layout/vList2"/>
    <dgm:cxn modelId="{50F681B7-0F98-41F8-AA8F-FF60E1B9447E}" srcId="{4018B4C5-20E4-4280-A0F0-E2377B710755}" destId="{53FC09A1-A1CA-47ED-A9AD-1194E086B0E7}" srcOrd="7" destOrd="0" parTransId="{02717A49-A4C3-4206-9DD2-5DC3EAA4B9CB}" sibTransId="{F5C80534-A25E-4EC7-BB0E-68203602034D}"/>
    <dgm:cxn modelId="{FCE65319-187A-4DBC-BDC2-32417D522D85}" type="presOf" srcId="{8110BFC4-E557-4099-AFAA-DEA45A7664CC}" destId="{72C28D22-F153-4D03-AF3D-5008A4433079}" srcOrd="0" destOrd="4" presId="urn:microsoft.com/office/officeart/2005/8/layout/vList2"/>
    <dgm:cxn modelId="{E983AF7F-4495-428E-A9AE-95041FCAE451}" type="presOf" srcId="{1828BE06-8F4E-40E1-AEA3-65ACE9CE7206}" destId="{72C28D22-F153-4D03-AF3D-5008A4433079}" srcOrd="0" destOrd="0" presId="urn:microsoft.com/office/officeart/2005/8/layout/vList2"/>
    <dgm:cxn modelId="{87D41137-C317-4DED-AEB9-D443E27C85E9}" srcId="{4018B4C5-20E4-4280-A0F0-E2377B710755}" destId="{7F214ACC-FA1F-431B-9012-6F149CC52421}" srcOrd="2" destOrd="0" parTransId="{A7B3D832-3E47-42A8-84ED-DA932CE6247E}" sibTransId="{2C6B340F-FC80-4BA2-9DCD-F5459BF0B84C}"/>
    <dgm:cxn modelId="{B206129C-4312-41CA-8B7C-D98F8F73333F}" srcId="{4018B4C5-20E4-4280-A0F0-E2377B710755}" destId="{2E5B9638-985D-44EB-ABF5-6A5A2DE5E077}" srcOrd="8" destOrd="0" parTransId="{3F403F23-5D9F-4511-8ECF-80D235877F76}" sibTransId="{DF93E31C-0AEB-4007-A78D-C04B5893FBE4}"/>
    <dgm:cxn modelId="{CC68AC59-04B8-4488-B98B-83A1F5C93025}" type="presOf" srcId="{FEC6A3C4-B26F-4A68-978F-58552CC7BF07}" destId="{72C28D22-F153-4D03-AF3D-5008A4433079}" srcOrd="0" destOrd="3" presId="urn:microsoft.com/office/officeart/2005/8/layout/vList2"/>
    <dgm:cxn modelId="{3B101A29-ACCB-42E5-BDE4-DFC0271E98DB}" srcId="{4018B4C5-20E4-4280-A0F0-E2377B710755}" destId="{1828BE06-8F4E-40E1-AEA3-65ACE9CE7206}" srcOrd="0" destOrd="0" parTransId="{EC2D6BAC-D732-4333-BB6B-0F90438ADE91}" sibTransId="{76B25E02-6DFD-48CE-8AFF-3D905E5D69CB}"/>
    <dgm:cxn modelId="{9F2C8260-177E-4E28-B3E8-2CD95AF21EAB}" type="presOf" srcId="{7F214ACC-FA1F-431B-9012-6F149CC52421}" destId="{72C28D22-F153-4D03-AF3D-5008A4433079}" srcOrd="0" destOrd="2" presId="urn:microsoft.com/office/officeart/2005/8/layout/vList2"/>
    <dgm:cxn modelId="{EBC39335-582C-48AA-A8AF-7E2402D9DD90}" srcId="{4018B4C5-20E4-4280-A0F0-E2377B710755}" destId="{6E186D4F-9B59-4CCD-A113-2D32ED56A74E}" srcOrd="5" destOrd="0" parTransId="{2825F410-EC23-422E-822C-AA147D99813C}" sibTransId="{16C79BC8-C7C9-42DC-9119-E9469CB3391E}"/>
    <dgm:cxn modelId="{B32EF8CB-952D-4FEF-81B9-25EFC3CB8069}" type="presOf" srcId="{6E186D4F-9B59-4CCD-A113-2D32ED56A74E}" destId="{72C28D22-F153-4D03-AF3D-5008A4433079}" srcOrd="0" destOrd="5" presId="urn:microsoft.com/office/officeart/2005/8/layout/vList2"/>
    <dgm:cxn modelId="{9BD2A91B-821E-49B1-97E1-23AF9E142F68}" type="presOf" srcId="{4018B4C5-20E4-4280-A0F0-E2377B710755}" destId="{1B69E561-A2FD-4326-A8F0-367808113AAB}" srcOrd="0" destOrd="0" presId="urn:microsoft.com/office/officeart/2005/8/layout/vList2"/>
    <dgm:cxn modelId="{1E547B51-C6D1-459E-8D34-C1F5818BC57D}" srcId="{4018B4C5-20E4-4280-A0F0-E2377B710755}" destId="{E1B54296-CBFE-4653-99B0-09C57EA24F5F}" srcOrd="1" destOrd="0" parTransId="{4BF4C019-2760-4B1C-A4AB-8938EE6FEB14}" sibTransId="{BBC6E7FF-93E7-4E4D-873A-2363E01F9A69}"/>
    <dgm:cxn modelId="{688C7621-B9C5-470D-B08E-53D9AB33A6CD}" srcId="{10704627-1157-49AF-BB4A-2BE4D59A980D}" destId="{C292CD3E-CC0B-4B58-9B82-CFABECA6CE26}" srcOrd="0" destOrd="0" parTransId="{DB4960D2-C5C6-4E64-A04A-058145F9D857}" sibTransId="{216147F3-3302-4EEA-9567-B91FDB0F36CF}"/>
    <dgm:cxn modelId="{D9B51608-A3B1-4C9E-840D-1396B534C202}" srcId="{4018B4C5-20E4-4280-A0F0-E2377B710755}" destId="{8110BFC4-E557-4099-AFAA-DEA45A7664CC}" srcOrd="4" destOrd="0" parTransId="{EA322F6C-8CB8-4DDB-AFEB-02D7D0E408D7}" sibTransId="{C83576B1-EB30-49BB-8D9E-65585C5FB4EE}"/>
    <dgm:cxn modelId="{E5622F24-50AB-4D5A-A21A-A0961FB49D52}" srcId="{F9A454DC-A421-4FAC-B0E3-626A9A6B47E2}" destId="{4018B4C5-20E4-4280-A0F0-E2377B710755}" srcOrd="0" destOrd="0" parTransId="{415FE771-915B-4A15-B162-77067C61C133}" sibTransId="{E43F68B5-8D81-4A71-9E30-37C5C1A63D21}"/>
    <dgm:cxn modelId="{82AD71BA-F20A-448B-94E8-A95BA49674C4}" type="presOf" srcId="{10704627-1157-49AF-BB4A-2BE4D59A980D}" destId="{B35E0AED-40C4-4EFD-8264-867DA71308B7}" srcOrd="0" destOrd="0" presId="urn:microsoft.com/office/officeart/2005/8/layout/vList2"/>
    <dgm:cxn modelId="{13F99A3D-6EC0-49B3-9B99-2B4092451765}" type="presOf" srcId="{F9A454DC-A421-4FAC-B0E3-626A9A6B47E2}" destId="{2F678A90-D194-4568-AA6B-458DF966BB53}" srcOrd="0" destOrd="0" presId="urn:microsoft.com/office/officeart/2005/8/layout/vList2"/>
    <dgm:cxn modelId="{A671B601-09E9-4ECD-9CE1-FA6E6A53C19A}" type="presOf" srcId="{23213C43-4D1F-4150-9506-63ECB9E9E0F9}" destId="{72C28D22-F153-4D03-AF3D-5008A4433079}" srcOrd="0" destOrd="6" presId="urn:microsoft.com/office/officeart/2005/8/layout/vList2"/>
    <dgm:cxn modelId="{21A39FBD-5DFE-4D0F-917E-442FA45134EE}" srcId="{4018B4C5-20E4-4280-A0F0-E2377B710755}" destId="{23213C43-4D1F-4150-9506-63ECB9E9E0F9}" srcOrd="6" destOrd="0" parTransId="{35AB05BD-0FF8-42DF-BF1C-FEBBE3E99763}" sibTransId="{A56648C8-48F4-4039-A724-F6217A6A98C0}"/>
    <dgm:cxn modelId="{36B96AC0-7054-48AF-B069-C711DA49E967}" srcId="{4018B4C5-20E4-4280-A0F0-E2377B710755}" destId="{FEC6A3C4-B26F-4A68-978F-58552CC7BF07}" srcOrd="3" destOrd="0" parTransId="{5912D383-8F7A-4EB3-893D-1D2EF251DE2A}" sibTransId="{52B25839-582A-4FBB-BD14-35DE46684D82}"/>
    <dgm:cxn modelId="{014F0140-B86F-4182-AFF4-97FC3D444C0C}" type="presOf" srcId="{C292CD3E-CC0B-4B58-9B82-CFABECA6CE26}" destId="{01239AD3-A2F2-4D8C-872F-581FEDC1890C}" srcOrd="0" destOrd="0" presId="urn:microsoft.com/office/officeart/2005/8/layout/vList2"/>
    <dgm:cxn modelId="{08290FAC-DD8D-4146-885B-545C506DE3ED}" type="presOf" srcId="{2E5B9638-985D-44EB-ABF5-6A5A2DE5E077}" destId="{72C28D22-F153-4D03-AF3D-5008A4433079}" srcOrd="0" destOrd="8" presId="urn:microsoft.com/office/officeart/2005/8/layout/vList2"/>
    <dgm:cxn modelId="{D67E7C7F-5351-4AF5-99F6-9503ADED2B6D}" type="presParOf" srcId="{2F678A90-D194-4568-AA6B-458DF966BB53}" destId="{1B69E561-A2FD-4326-A8F0-367808113AAB}" srcOrd="0" destOrd="0" presId="urn:microsoft.com/office/officeart/2005/8/layout/vList2"/>
    <dgm:cxn modelId="{207B595F-9511-45E0-AC24-D384B931EB54}" type="presParOf" srcId="{2F678A90-D194-4568-AA6B-458DF966BB53}" destId="{72C28D22-F153-4D03-AF3D-5008A4433079}" srcOrd="1" destOrd="0" presId="urn:microsoft.com/office/officeart/2005/8/layout/vList2"/>
    <dgm:cxn modelId="{A8866E4C-C27F-4364-9A2C-15DE99C84160}" type="presParOf" srcId="{2F678A90-D194-4568-AA6B-458DF966BB53}" destId="{B35E0AED-40C4-4EFD-8264-867DA71308B7}" srcOrd="2" destOrd="0" presId="urn:microsoft.com/office/officeart/2005/8/layout/vList2"/>
    <dgm:cxn modelId="{0CD5CBBD-03E3-4ED8-B705-18686944221F}" type="presParOf" srcId="{2F678A90-D194-4568-AA6B-458DF966BB53}" destId="{01239AD3-A2F2-4D8C-872F-581FEDC1890C}" srcOrd="3" destOrd="0" presId="urn:microsoft.com/office/officeart/2005/8/layout/vList2"/>
  </dgm:cxnLst>
  <dgm:bg>
    <a:solidFill>
      <a:schemeClr val="bg2">
        <a:lumMod val="90000"/>
      </a:schemeClr>
    </a:solidFill>
  </dgm:bg>
  <dgm:whole>
    <a:ln w="6350"/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5600B4-4F84-E2C4-0850-57973CC2F421}"/>
              </a:ext>
            </a:extLst>
          </p:cNvPr>
          <p:cNvSpPr txBox="1"/>
          <p:nvPr/>
        </p:nvSpPr>
        <p:spPr>
          <a:xfrm>
            <a:off x="1413424" y="193964"/>
            <a:ext cx="911603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Отчет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/>
                <a:cs typeface="Times New Roman"/>
              </a:rPr>
              <a:t>председателя Собрания депутатов - 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/>
                <a:cs typeface="Times New Roman"/>
              </a:rPr>
              <a:t>главы Новобессергеневского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/>
                <a:cs typeface="Times New Roman"/>
              </a:rPr>
              <a:t>сельского поселения о результатах деятельности </a:t>
            </a:r>
          </a:p>
          <a:p>
            <a:pPr algn="ctr"/>
            <a:r>
              <a:rPr lang="ru-RU" sz="3600" b="1" u="sng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з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lang="en-US" sz="3600" b="1" u="sng" dirty="0">
                <a:solidFill>
                  <a:srgbClr val="C00000"/>
                </a:solidFill>
                <a:latin typeface="Times New Roman"/>
                <a:cs typeface="Times New Roman"/>
              </a:rPr>
              <a:t> 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 202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год</a:t>
            </a:r>
            <a:r>
              <a:rPr lang="en-US" sz="3600" b="1" u="sng" dirty="0">
                <a:solidFill>
                  <a:srgbClr val="C00000"/>
                </a:solidFill>
                <a:latin typeface="Times New Roman"/>
                <a:cs typeface="Times New Roman"/>
              </a:rPr>
              <a:t> </a:t>
            </a:r>
          </a:p>
        </p:txBody>
      </p:sp>
      <p:pic>
        <p:nvPicPr>
          <p:cNvPr id="15362" name="Picture 2" descr="http://novobessergenovskoesp.ru/Images/1p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5364" name="Picture 4" descr="http://novobessergenovskoesp.ru/Images/1p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5366" name="Picture 6" descr="http://novobessergenovskoesp.ru/Images/1p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5368" name="Picture 8" descr="http://novobessergenovskoesp.ru/Upload/Images/Gallery/Big/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4715"/>
            <a:ext cx="4378036" cy="29332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370" name="Picture 10" descr="http://novobessergenovskoesp.ru/Upload/Images/Gallery/Big/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3667124"/>
            <a:ext cx="4762500" cy="31908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5372" name="AutoShape 12" descr="http://images.myshared.ru/9/539480/slide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8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era74.ru/media/photos/2020/06/08/spp-ac4_dcADC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165" y="678873"/>
            <a:ext cx="3325090" cy="2285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00946" y="916863"/>
            <a:ext cx="69272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Уличное освещение </a:t>
            </a:r>
          </a:p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Исполнено -2 наказа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Установлено 3 светильника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улице Чапаева в с. Петрушино.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Отремонтировано 9 светильников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улицам Набережная, Первомайская, Ивановская на А.Косе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34145" y="0"/>
            <a:ext cx="8368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основных наказов в рамках муниципальных программ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7199" y="3022752"/>
            <a:ext cx="69688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 -4 наказа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Снос аварийных деревьев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Коса по ул. Смирнова, Первомайской - 4 ед.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Дмитриадовка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-2 ед.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Удаление, обрезка,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кронирование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деревьев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Петрушино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ул. Куйбышева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Металлическое ограждение на детской площадке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Петрушино ул. Ворошилова</a:t>
            </a:r>
          </a:p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Инфа\Desktop\ВЫБОРЫ\К заседаниям\ОТЧЕТ ПРЕДСЕДАТЕЛЯ\2023 год\фото\IMG_20230926_163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4890654"/>
            <a:ext cx="3394363" cy="1967346"/>
          </a:xfrm>
          <a:prstGeom prst="rect">
            <a:avLst/>
          </a:prstGeom>
          <a:noFill/>
        </p:spPr>
      </p:pic>
      <p:pic>
        <p:nvPicPr>
          <p:cNvPr id="6146" name="Picture 2" descr="https://avatars.mds.yandex.net/i?id=6b52840963f330307f76c8cf5fd24cbd6b3be028-4010468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471" y="2874385"/>
            <a:ext cx="3301493" cy="1850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56511" y="0"/>
            <a:ext cx="9559636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Проблемные вопросы- неисполнение Главой Администрации требований правовых документов, в том числе принятых Решением Собранием депутатов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620981"/>
            <a:ext cx="33112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33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 администрации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подконтролен и подотчетен Собранию депутатов 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Новобессергеневского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sp>
        <p:nvSpPr>
          <p:cNvPr id="4" name="Стрелка вправо 3"/>
          <p:cNvSpPr/>
          <p:nvPr/>
        </p:nvSpPr>
        <p:spPr>
          <a:xfrm rot="20291253">
            <a:off x="4261654" y="1575320"/>
            <a:ext cx="1483455" cy="742295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52655" y="637309"/>
            <a:ext cx="6539345" cy="61555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Регламента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представлению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письменном виде в Собрание депутатов не позднее 31 января года ежегодного отчета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результатах своей деятельности и деятельности Администрации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Новобессергеневского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 том числе о решении вопросов, поставленных Собранием депутатов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Новобессергеневского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(по наказам избирателей)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Решения Собрания депутатов от 28.03.2022 № 39  Положения о требованиях к ежегодным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отче:там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Главы администрации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Новобессергеневского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 о результатах его деятельности и деятельности Администрации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Новобессергеневского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 том  числе о решении вопросов, поставленных Собранием депутатов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Новобессергеневского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Решения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Собрания №50 от 30.05.2022   О показателях оценки деятельности главы Администрации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Новобессергеневского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и Администрации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Новобессергеневского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</a:p>
          <a:p>
            <a:pPr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1297961">
            <a:off x="4356806" y="2931841"/>
            <a:ext cx="1352930" cy="717481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713105">
            <a:off x="4293420" y="4311686"/>
            <a:ext cx="1483455" cy="771653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17271" y="1898075"/>
            <a:ext cx="2147455" cy="2867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исполняет требования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623454"/>
          <a:ext cx="7301345" cy="623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05891" y="193964"/>
            <a:ext cx="876992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Тематика основных вопросов, обозначенных в обращениях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248400" y="540327"/>
          <a:ext cx="5943600" cy="631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54727" y="304800"/>
          <a:ext cx="9684328" cy="597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нфа\Desktop\ВЫБОРЫ\К заседаниям\ОТЧЕТ ПРЕДСЕДАТЕЛЯ\2023 год\сквер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0364" y="2770909"/>
            <a:ext cx="5527963" cy="3366655"/>
          </a:xfrm>
          <a:prstGeom prst="rect">
            <a:avLst/>
          </a:prstGeom>
          <a:noFill/>
        </p:spPr>
      </p:pic>
      <p:pic>
        <p:nvPicPr>
          <p:cNvPr id="1028" name="Picture 4" descr="D:\Инфа\Desktop\ВЫБОРЫ\К заседаниям\ОТЧЕТ ПРЕДСЕДАТЕЛЯ\2023 год\фото\IMG_20221022_122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563" y="4059380"/>
            <a:ext cx="3796146" cy="2216729"/>
          </a:xfrm>
          <a:prstGeom prst="rect">
            <a:avLst/>
          </a:prstGeom>
          <a:noFill/>
        </p:spPr>
      </p:pic>
      <p:pic>
        <p:nvPicPr>
          <p:cNvPr id="1029" name="Picture 5" descr="D:\Инфа\Desktop\ВЫБОРЫ\К заседаниям\ОТЧЕТ ПРЕДСЕДАТЕЛЯ\2023 год\фото\IMG_20221015_1041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6691" y="858981"/>
            <a:ext cx="3422073" cy="30895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75019" y="667388"/>
            <a:ext cx="701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и рациональное природопользование»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СУББОТНИКОВ.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БУДУЩИЕ ЛЕСОПАРК И СКВЕР.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НЕ УХОДИТ НА КАНИКУЛЫ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нфа\Desktop\ВЫБОРЫ\К заседаниям\ОТЧЕТ ПРЕДСЕДАТЕЛЯ\2023 год\фото\IMG_20230812_103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417" y="1122217"/>
            <a:ext cx="3629893" cy="2438401"/>
          </a:xfrm>
          <a:prstGeom prst="rect">
            <a:avLst/>
          </a:prstGeom>
          <a:noFill/>
        </p:spPr>
      </p:pic>
      <p:pic>
        <p:nvPicPr>
          <p:cNvPr id="3075" name="Picture 3" descr="D:\Инфа\Desktop\ВЫБОРЫ\К заседаниям\ОТЧЕТ ПРЕДСЕДАТЕЛЯ\2023 год\фото\IMG-20230803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643744"/>
            <a:ext cx="3629891" cy="2618511"/>
          </a:xfrm>
          <a:prstGeom prst="rect">
            <a:avLst/>
          </a:prstGeom>
          <a:noFill/>
        </p:spPr>
      </p:pic>
      <p:pic>
        <p:nvPicPr>
          <p:cNvPr id="3076" name="Picture 4" descr="D:\Инфа\Desktop\ВЫБОРЫ\К заседаниям\ОТЧЕТ ПРЕДСЕДАТЕЛЯ\2023 год\фото\IMG-20230803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6764" y="3754583"/>
            <a:ext cx="4156364" cy="2452253"/>
          </a:xfrm>
          <a:prstGeom prst="rect">
            <a:avLst/>
          </a:prstGeom>
          <a:noFill/>
        </p:spPr>
      </p:pic>
      <p:pic>
        <p:nvPicPr>
          <p:cNvPr id="3077" name="Picture 5" descr="D:\Инфа\Desktop\ВЫБОРЫ\К заседаниям\ОТЧЕТ ПРЕДСЕДАТЕЛЯ\2023 год\фото\Screenshot_20230906_205210_com.huawei.himovie.overse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5926" y="1177636"/>
            <a:ext cx="4211784" cy="25353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5274" y="625824"/>
            <a:ext cx="7301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ИНАЯ ДЕЯТЕЛЬНОСТЬ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ВМЕСТЕ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3423" y="3119643"/>
            <a:ext cx="7135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752C53-CF57-D9A4-DA23-878751404594}"/>
              </a:ext>
            </a:extLst>
          </p:cNvPr>
          <p:cNvSpPr txBox="1"/>
          <p:nvPr/>
        </p:nvSpPr>
        <p:spPr>
          <a:xfrm>
            <a:off x="1986840" y="423105"/>
            <a:ext cx="8249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kern="100" dirty="0">
                <a:latin typeface="Times New Roman"/>
                <a:cs typeface="Times New Roman"/>
              </a:rPr>
              <a:t>                                  </a:t>
            </a:r>
            <a:r>
              <a:rPr lang="en-US" sz="1200" b="1" kern="100" dirty="0">
                <a:latin typeface="Times New Roman"/>
                <a:cs typeface="Times New Roman"/>
              </a:rPr>
              <a:t>  </a:t>
            </a:r>
            <a:r>
              <a:rPr lang="en-US" sz="2800" b="1" kern="100" dirty="0">
                <a:solidFill>
                  <a:srgbClr val="002060"/>
                </a:solidFill>
                <a:latin typeface="Times New Roman"/>
                <a:cs typeface="Times New Roman"/>
              </a:rPr>
              <a:t>Структура Собрания депутатов 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2229" y="1371600"/>
            <a:ext cx="9170126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Собрания депутатов- глава Новобессергеневского сельского поселения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5291" y="2377440"/>
            <a:ext cx="9170125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Собрания депутатов- главы Новобессергеневского сельского поселения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1502" y="3383281"/>
            <a:ext cx="9222378" cy="7184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Постоянные комиссии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4218" y="4323805"/>
            <a:ext cx="3148148" cy="17242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 местному самоуправлению и охране общественного порядка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1189" y="4297680"/>
            <a:ext cx="3122022" cy="1776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бюджету, налогам и муниципальной собственности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25098" y="4402182"/>
            <a:ext cx="2978330" cy="16067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мандатным вопросам и депутатской этике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0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17418" y="-1274617"/>
          <a:ext cx="10335491" cy="57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48690" y="233590"/>
            <a:ext cx="8756073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Заседания Постоянных комиссий и Собрания депутатов - основная организационная форма работы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79.userapi.com/impf/0a7A7X8wvU_Cgfp8of7JnIJ7fFrf9k4sdKMQrw/WKR69-YiJgo.jpg?size=807x605&amp;quality=95&amp;sign=336020fb95958b5d8ccea5699e1a6bc3&amp;c_uniq_tag=HXJlYJE4O7nDzitwZf3H-LANXKeqyv29iBU3wfq_cQg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0436" y="3685309"/>
            <a:ext cx="4807528" cy="2992582"/>
          </a:xfrm>
          <a:prstGeom prst="rect">
            <a:avLst/>
          </a:prstGeom>
          <a:noFill/>
        </p:spPr>
      </p:pic>
      <p:pic>
        <p:nvPicPr>
          <p:cNvPr id="3076" name="Picture 4" descr="https://sun9-6.userapi.com/impf/UaqIAkOouGu0e28LyaQJeoyi4g4rHNkWEVeQzA/d0IyIEaRhlA.jpg?size=1080x810&amp;quality=95&amp;sign=a4788ab720c4da23487e638be2a56f09&amp;type=alb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71309" y="3778881"/>
            <a:ext cx="5209310" cy="288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183" y="2105891"/>
            <a:ext cx="5615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ЗЕМЕЛЬНОЕ И ИМУЩЕСТВЕННОЕ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ЗАКОНОДАТЕЛЬСТВО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365" y="3186543"/>
            <a:ext cx="59990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ЖИЛИЩНО-КОММУНАЛЬНОЕ ХОЗЯЙСТВО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055" y="4045527"/>
            <a:ext cx="60128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МЕСТНОГО САМОУПРАВЛЕНИЯ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4910" y="5846619"/>
            <a:ext cx="60544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ОРГАНИЗАЦИОННЫЕ ВОПРОСЫ МЕСТНОГО САМОУПРАВЛЕНИЯ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1891" y="4946074"/>
            <a:ext cx="5874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ФИНАНСОВЫЕ ВОПРОСЫ  МЕСТНОГО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36328" y="651163"/>
            <a:ext cx="1357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71447" y="653532"/>
            <a:ext cx="1567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72539" y="639679"/>
            <a:ext cx="14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8910" y="235526"/>
            <a:ext cx="8506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ОТРАСЛЕВАЯ СТРУКТУРА ПРИНЯТЫХ РЕШЕНИЙ (ЕД.)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57999" y="1939637"/>
            <a:ext cx="1149927" cy="72043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14509" y="1911927"/>
            <a:ext cx="1191490" cy="7897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363200" y="1898072"/>
            <a:ext cx="1136072" cy="7758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13418" y="2909454"/>
            <a:ext cx="1177635" cy="7758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42219" y="2937164"/>
            <a:ext cx="1191491" cy="7204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349347" y="2937164"/>
            <a:ext cx="1205344" cy="7342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27272" y="3851562"/>
            <a:ext cx="1177635" cy="7758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756074" y="3879272"/>
            <a:ext cx="1122218" cy="7065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418618" y="3865417"/>
            <a:ext cx="1136073" cy="7065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27273" y="4835234"/>
            <a:ext cx="1260762" cy="7758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797634" y="4876799"/>
            <a:ext cx="1177635" cy="7758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418617" y="4890651"/>
            <a:ext cx="1163784" cy="7065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68837" y="5874324"/>
            <a:ext cx="1260762" cy="7758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460180" y="5860470"/>
            <a:ext cx="1177635" cy="7758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825345" y="5902033"/>
            <a:ext cx="1177635" cy="7758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7819" y="1136072"/>
            <a:ext cx="5915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ПРИНЯТО РЕШЕНИЙ,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08619" y="1219199"/>
            <a:ext cx="5237020" cy="540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28                  37               32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извлечение 1"/>
          <p:cNvSpPr/>
          <p:nvPr/>
        </p:nvSpPr>
        <p:spPr>
          <a:xfrm>
            <a:off x="2840182" y="665017"/>
            <a:ext cx="3131127" cy="207818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РЕШЕНИЙ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извлечение 2"/>
          <p:cNvSpPr/>
          <p:nvPr/>
        </p:nvSpPr>
        <p:spPr>
          <a:xfrm>
            <a:off x="5929745" y="775856"/>
            <a:ext cx="3131127" cy="1953490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ГОД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РЕШЕНИЙ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9088581" y="845126"/>
            <a:ext cx="3103419" cy="1870365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 ГОД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РЕШЕНИЙ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672" y="2826329"/>
            <a:ext cx="3726873" cy="95410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БАЗОВЫХ ПРОЕКТОВ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утверждение Положений, план, исполнение бюджета)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818" y="4075652"/>
            <a:ext cx="3768437" cy="70788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РЕШЕНИЙ О ВНЕСЕНИИ В ДЕЙСТВУЮЩИЕ РЕШЕНИЯ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964" y="5184016"/>
            <a:ext cx="3810000" cy="132343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РЕШЕНИЯ ИНФОРМАЦИОННОГО ХАРАКТЕРА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 проектах решений)</a:t>
            </a:r>
            <a:endParaRPr lang="ru-RU" sz="1600" dirty="0" smtClean="0"/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79672" y="2840181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169236" y="2826328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56364" y="2964874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11783" y="4087090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8945" y="4059381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280071" y="4156362"/>
            <a:ext cx="914400" cy="85898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0981" y="207818"/>
            <a:ext cx="10183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по бюджету, налогам и муниципальной собственности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Овал 15"/>
          <p:cNvSpPr/>
          <p:nvPr/>
        </p:nvSpPr>
        <p:spPr>
          <a:xfrm>
            <a:off x="4294909" y="5361709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04363" y="5375563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307782" y="5347854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54183" y="913630"/>
          <a:ext cx="5458690" cy="565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91491" y="0"/>
            <a:ext cx="10030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Новобессергеневского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137564" y="858982"/>
          <a:ext cx="545869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0109" y="415636"/>
            <a:ext cx="6068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Решение Собрания № 46 от 12.05.2022</a:t>
            </a: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54436" y="277089"/>
            <a:ext cx="6137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Решение Собрания № 80 от 25.05.2023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7855" y="193964"/>
            <a:ext cx="10072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изменениях параметров бюджета в 2023 году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3964" y="673298"/>
          <a:ext cx="11817927" cy="5894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4033"/>
                <a:gridCol w="2360954"/>
                <a:gridCol w="1976470"/>
                <a:gridCol w="1976470"/>
              </a:tblGrid>
              <a:tr h="126633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статьи 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от 25.01.2023 №65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                        Решение Собрания от 21.06.2023 №84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 год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Собрания от 29.08.2023 №88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 smtClean="0">
                          <a:solidFill>
                            <a:srgbClr val="C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ДОХОДЫ (тыс.рублей)</a:t>
                      </a:r>
                      <a:endParaRPr lang="ru-RU" sz="1800" b="1" kern="100" dirty="0">
                        <a:solidFill>
                          <a:srgbClr val="C00000"/>
                        </a:solidFill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37594,2</a:t>
                      </a:r>
                      <a:endParaRPr lang="ru-RU" sz="2000" b="1" kern="100" dirty="0">
                        <a:solidFill>
                          <a:srgbClr val="C0000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solidFill>
                            <a:srgbClr val="C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36871,2</a:t>
                      </a:r>
                      <a:endParaRPr lang="ru-RU" sz="2000" b="1" kern="100" dirty="0">
                        <a:solidFill>
                          <a:srgbClr val="C00000"/>
                        </a:solidFill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36871,2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600" kern="1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 ДОХОДЫ</a:t>
                      </a:r>
                      <a:endParaRPr lang="ru-RU" sz="1600" kern="1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 smtClean="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13324,1</a:t>
                      </a:r>
                      <a:endParaRPr lang="ru-RU" sz="2000" b="1" kern="1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latin typeface="Times New Roman"/>
                          <a:ea typeface="Arial Unicode MS"/>
                          <a:cs typeface="Times New Roman"/>
                        </a:rPr>
                        <a:t>13324,1</a:t>
                      </a:r>
                      <a:endParaRPr lang="ru-RU" sz="2000" kern="100" dirty="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latin typeface="Times New Roman"/>
                          <a:ea typeface="Arial Unicode MS"/>
                          <a:cs typeface="Times New Roman"/>
                        </a:rPr>
                        <a:t>13324,1</a:t>
                      </a:r>
                      <a:endParaRPr lang="ru-RU" sz="2000" kern="100" dirty="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3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600" kern="1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 smtClean="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3172,5</a:t>
                      </a:r>
                      <a:endParaRPr lang="ru-RU" sz="2000" b="1" kern="1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latin typeface="Times New Roman"/>
                          <a:ea typeface="Arial Unicode MS"/>
                          <a:cs typeface="Times New Roman"/>
                        </a:rPr>
                        <a:t>3172,5</a:t>
                      </a:r>
                      <a:endParaRPr lang="ru-RU" sz="2000" kern="100" dirty="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latin typeface="Times New Roman"/>
                          <a:ea typeface="Arial Unicode MS"/>
                          <a:cs typeface="Times New Roman"/>
                        </a:rPr>
                        <a:t>3172,5</a:t>
                      </a:r>
                      <a:endParaRPr lang="ru-RU" sz="2000" kern="100" dirty="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553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4518,4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4518,4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4518,4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05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5631,4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5631,4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5631,4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821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5724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24270,1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24270,1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24270,1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54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на выравнивание бюджетной обеспеченности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20666,7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20666,7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20666,7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055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(тыс.рублей)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40725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40502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41152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0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бюджета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3130,8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3630,8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4280,8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уб 2"/>
          <p:cNvSpPr/>
          <p:nvPr/>
        </p:nvSpPr>
        <p:spPr>
          <a:xfrm>
            <a:off x="471056" y="1288472"/>
            <a:ext cx="2951018" cy="3283528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наказов -109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180110" y="3893126"/>
            <a:ext cx="2549236" cy="2729346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 наказов-44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7564" y="168625"/>
            <a:ext cx="7398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предвыборной программы и сведения о формировании наказов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2946" y="1427018"/>
            <a:ext cx="1593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9033164" y="1191491"/>
            <a:ext cx="2840181" cy="3283528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наказов -77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9490363" y="3865416"/>
            <a:ext cx="2424546" cy="2729346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 наказов-6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28909" y="1288472"/>
            <a:ext cx="1593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3635" y="1180965"/>
            <a:ext cx="548640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Осуществлять контроль за своевременным исполнением муниципальных программ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дороги, медицина, культура, экология, спорт)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ДОБИТЬСЯ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Надежного бесперебойного электроснабжения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Завершения работ по уличному наружному освещению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Строительства многофункциональных детских и спортивных площадок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Ликвидации незаконных свалок в прилегающих лесных массивах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содержания мест захоронения в надлежащем состоянии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Дополнительных автобусных остановок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строительства пешеходных переходов и тротуаров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Качественного ремонта и содержания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внутрипоселковых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дорог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565" y="293316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Отраслевая структура выполненных наказов, ед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21673" y="955965"/>
          <a:ext cx="6206837" cy="541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068290" y="955965"/>
          <a:ext cx="5842001" cy="550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3769</TotalTime>
  <Words>810</Words>
  <Application>Microsoft Office PowerPoint</Application>
  <PresentationFormat>Произвольный</PresentationFormat>
  <Paragraphs>203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392</cp:revision>
  <dcterms:created xsi:type="dcterms:W3CDTF">2023-09-05T14:34:22Z</dcterms:created>
  <dcterms:modified xsi:type="dcterms:W3CDTF">2024-02-21T10:10:47Z</dcterms:modified>
</cp:coreProperties>
</file>